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81" r:id="rId4"/>
    <p:sldId id="270" r:id="rId5"/>
    <p:sldId id="362" r:id="rId6"/>
    <p:sldId id="349" r:id="rId7"/>
    <p:sldId id="360" r:id="rId8"/>
    <p:sldId id="361" r:id="rId9"/>
    <p:sldId id="363" r:id="rId10"/>
    <p:sldId id="364" r:id="rId11"/>
    <p:sldId id="368" r:id="rId12"/>
    <p:sldId id="405" r:id="rId13"/>
    <p:sldId id="406" r:id="rId14"/>
    <p:sldId id="328" r:id="rId15"/>
    <p:sldId id="350" r:id="rId16"/>
    <p:sldId id="367" r:id="rId17"/>
    <p:sldId id="343" r:id="rId18"/>
    <p:sldId id="374" r:id="rId19"/>
    <p:sldId id="351" r:id="rId20"/>
    <p:sldId id="373" r:id="rId21"/>
    <p:sldId id="375" r:id="rId22"/>
    <p:sldId id="402" r:id="rId23"/>
    <p:sldId id="376" r:id="rId24"/>
    <p:sldId id="382" r:id="rId25"/>
    <p:sldId id="383" r:id="rId26"/>
    <p:sldId id="384" r:id="rId27"/>
    <p:sldId id="385" r:id="rId28"/>
    <p:sldId id="392" r:id="rId29"/>
    <p:sldId id="394" r:id="rId30"/>
    <p:sldId id="399" r:id="rId31"/>
    <p:sldId id="400" r:id="rId32"/>
    <p:sldId id="398" r:id="rId33"/>
    <p:sldId id="407" r:id="rId34"/>
    <p:sldId id="408" r:id="rId35"/>
    <p:sldId id="346" r:id="rId36"/>
    <p:sldId id="352" r:id="rId37"/>
    <p:sldId id="388" r:id="rId38"/>
    <p:sldId id="386" r:id="rId39"/>
    <p:sldId id="344" r:id="rId40"/>
    <p:sldId id="353" r:id="rId41"/>
    <p:sldId id="377" r:id="rId42"/>
    <p:sldId id="347" r:id="rId43"/>
    <p:sldId id="354" r:id="rId44"/>
    <p:sldId id="389" r:id="rId45"/>
    <p:sldId id="390" r:id="rId46"/>
    <p:sldId id="393" r:id="rId47"/>
    <p:sldId id="391" r:id="rId48"/>
    <p:sldId id="345" r:id="rId49"/>
    <p:sldId id="355" r:id="rId50"/>
    <p:sldId id="395" r:id="rId51"/>
    <p:sldId id="396" r:id="rId52"/>
    <p:sldId id="404" r:id="rId53"/>
    <p:sldId id="348" r:id="rId54"/>
    <p:sldId id="356" r:id="rId55"/>
    <p:sldId id="397" r:id="rId56"/>
    <p:sldId id="401" r:id="rId57"/>
    <p:sldId id="357" r:id="rId58"/>
    <p:sldId id="359" r:id="rId59"/>
    <p:sldId id="358" r:id="rId60"/>
    <p:sldId id="369" r:id="rId61"/>
    <p:sldId id="370" r:id="rId62"/>
    <p:sldId id="371" r:id="rId63"/>
    <p:sldId id="372" r:id="rId64"/>
    <p:sldId id="365" r:id="rId65"/>
    <p:sldId id="378" r:id="rId66"/>
    <p:sldId id="379" r:id="rId67"/>
    <p:sldId id="366" r:id="rId68"/>
    <p:sldId id="380" r:id="rId69"/>
    <p:sldId id="381" r:id="rId70"/>
    <p:sldId id="34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62" d="100"/>
          <a:sy n="62" d="100"/>
        </p:scale>
        <p:origin x="8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0:21:43.979"/>
    </inkml:context>
    <inkml:brush xml:id="br0">
      <inkml:brushProperty name="width" value="0.1" units="cm"/>
      <inkml:brushProperty name="height" value="0.1" units="cm"/>
      <inkml:brushProperty name="color" value="#E71224"/>
    </inkml:brush>
  </inkml:definitions>
  <inkml:trace contextRef="#ctx0" brushRef="#br0">1770 1014 24575,'-1410'0'0,"1406"0"0,-1-1 0,1 1 0,0-1 0,0 0 0,0 0 0,0 0 0,0 0 0,1-1 0,-1 0 0,0 0 0,1 0 0,-1 0 0,1 0 0,-1-1 0,-4-5 0,-2-2 0,0-2 0,0 1 0,-7-15 0,-3-1 0,13 17 0,-40-52 0,-63-62 0,103 117 0,1-1 0,1 1 0,-1-1 0,1 0 0,1 0 0,-1 0 0,1 0 0,1-1 0,0 0 0,0 0 0,1 0 0,0 0 0,-2-13 0,2-13 0,0-1 0,5-44 0,0 11 0,-3 64 0,0 0 0,1-1 0,-1 1 0,1 0 0,0 0 0,0-1 0,1 1 0,0 0 0,0 0 0,0 0 0,0 1 0,1-1 0,-1 1 0,6-7 0,-1 3 0,1 1 0,1-1 0,-1 1 0,1 1 0,19-11 0,11-9 0,-30 19 0,-1 1 0,1 0 0,0 1 0,1 0 0,-1 0 0,1 1 0,0 0 0,18-4 0,2 2 0,-1-2 0,50-20 0,-48 16 0,0 1 0,35-7 0,6 9 0,1 2 0,121 6 0,-30 1 0,720-18 0,944 18 0,-1662-10 0,-19-1 0,1140 6 0,-673 8 0,709-3 0,-964 19 0,-341-18 0,0 1 0,0 2 0,0-1 0,22 9 0,-34-10 0,-1 0 0,1 1 0,-1-1 0,0 1 0,1 0 0,-1 1 0,-1-1 0,1 1 0,-1 0 0,1 0 0,-1 1 0,0-1 0,0 1 0,-1 0 0,0 0 0,6 10 0,8 33 0,-1 0 0,13 80 0,-24-99 0,-1 0 0,-1 0 0,-2 0 0,0 0 0,-3 0 0,-6 45 0,3-60 0,1 0 0,-2 0 0,0-1 0,0 0 0,-2 0 0,1-1 0,-1 1 0,-1-2 0,-16 17 0,-6 4 0,-65 51 0,84-73 0,-1-1 0,-1-1 0,1 0 0,-1 0 0,0-1 0,-1-1 0,0-1 0,0 0 0,-23 4 0,-45 15 0,-1-1 0,-42-4 0,-180 5 0,-134-22 0,212-4 0,192 4 0,-69 13 0,20-2 0,-84 0 0,-57 6 0,147-11 0,-159-6 0,115-4 0,-3054 2 0,3162-1 0,0-1 0,0-1 0,1 0 0,-1-1 0,1 0 0,-1-1 0,-15-9 0,16 8 0,-1 0 0,-1 0 0,1 1 0,-1 1 0,-32-4 0,-21 8-1365,49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29.286"/>
    </inkml:context>
    <inkml:brush xml:id="br0">
      <inkml:brushProperty name="width" value="0.1" units="cm"/>
      <inkml:brushProperty name="height" value="0.1" units="cm"/>
      <inkml:brushProperty name="color" value="#FFFFFF"/>
    </inkml:brush>
  </inkml:definitions>
  <inkml:trace contextRef="#ctx0" brushRef="#br0">99 0 24575,'5'1'0,"0"0"0,0 0 0,0 0 0,-1 1 0,1 0 0,0 0 0,-1 0 0,1 0 0,-1 1 0,0 0 0,0-1 0,5 6 0,2 1 0,-1 0 0,0 1 0,11 14 0,-20-23 0,0 0 0,0 0 0,0 0 0,-1 0 0,1 0 0,0 0 0,0 0 0,-1 0 0,1 0 0,-1 1 0,1-1 0,-1 0 0,0 0 0,1 1 0,-1-1 0,0 0 0,0 1 0,0-1 0,0 0 0,0 1 0,0-1 0,0 0 0,0 1 0,0-1 0,-1 0 0,1 0 0,-1 1 0,1-1 0,-1 0 0,1 0 0,-1 0 0,0 1 0,1-1 0,-1 0 0,0 0 0,0 0 0,0 0 0,0 0 0,-1 1 0,-6 2 0,1 1 0,-1-1 0,0 0 0,0-1 0,-11 3 0,-21 11 0,17 0-100,16-10-40,-1-1-1,0-1 1,0 0-1,0 0 0,-1 0 1,1-1-1,-1 0 1,-18 5-1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13:15.734"/>
    </inkml:context>
    <inkml:brush xml:id="br0">
      <inkml:brushProperty name="width" value="0.05" units="cm"/>
      <inkml:brushProperty name="height" value="0.05" units="cm"/>
      <inkml:brushProperty name="color" value="#E71224"/>
    </inkml:brush>
  </inkml:definitions>
  <inkml:trace contextRef="#ctx0" brushRef="#br0">1 0 24575,'1'3'0,"0"0"0,0 0 0,1 0 0,-1 0 0,1-1 0,0 1 0,0 0 0,0-1 0,0 0 0,1 1 0,-1-1 0,0 0 0,1 0 0,2 2 0,11 9 0,71 58 0,162 100 0,121 33 0,-252-149 0,2-5 0,154 42 0,-209-74 0,352 113 0,-179-26 0,-57 4 0,-141-87-2,37 16-1361,-56-31-5463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13:20.780"/>
    </inkml:context>
    <inkml:brush xml:id="br0">
      <inkml:brushProperty name="width" value="0.05" units="cm"/>
      <inkml:brushProperty name="height" value="0.05" units="cm"/>
      <inkml:brushProperty name="color" value="#E71224"/>
    </inkml:brush>
  </inkml:definitions>
  <inkml:trace contextRef="#ctx0" brushRef="#br0">1 549 24575,'135'-1'0,"149"3"0,-219 6 0,-45-5 0,40 2 0,-58-5 0,0 0 0,-1 0 0,1-1 0,0 1 0,0 0 0,0-1 0,0 1 0,0-1 0,-1 0 0,1 0 0,0 1 0,0-1 0,-1 0 0,1-1 0,-1 1 0,1 0 0,-1 0 0,1-1 0,1-1 0,-1-1 0,0 1 0,0 0 0,-1-1 0,1 1 0,-1-1 0,1 0 0,-1 1 0,0-1 0,0-5 0,0-8 0,0 1 0,-1-1 0,-4-26 0,4 37 0,-9-49 0,-2 0 0,-27-78 0,6 22 0,23 80-1365,1 8-5461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36.018"/>
    </inkml:context>
    <inkml:brush xml:id="br0">
      <inkml:brushProperty name="width" value="0.05" units="cm"/>
      <inkml:brushProperty name="height" value="0.05" units="cm"/>
      <inkml:brushProperty name="color" value="#E71224"/>
    </inkml:brush>
  </inkml:definitions>
  <inkml:trace contextRef="#ctx0" brushRef="#br0">1295 1 24575,'-2'0'0,"0"1"0,1-1 0,-1 1 0,1 0 0,-1 0 0,1-1 0,-1 1 0,1 0 0,-1 0 0,1 0 0,0 1 0,0-1 0,-3 2 0,-7 8 0,-376 285 0,230-155 0,45-39 0,42-35 0,-65 82 0,13-13 0,81-91 0,3 2 0,-55 89 0,75-105 0,1 1 0,-12 35 0,20-47-117,3-6-132,0 1-1,0 0 0,2 0 1,-5 20-1,7-15-6576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37.570"/>
    </inkml:context>
    <inkml:brush xml:id="br0">
      <inkml:brushProperty name="width" value="0.05" units="cm"/>
      <inkml:brushProperty name="height" value="0.05" units="cm"/>
      <inkml:brushProperty name="color" value="#E71224"/>
    </inkml:brush>
  </inkml:definitions>
  <inkml:trace contextRef="#ctx0" brushRef="#br0">1 1 24575,'0'471'0,"0"-469"0,0 1 0,0 1 0,0 0 0,0 0 0,1-1 0,-1 1 0,1 0 0,1 3 0,-2-6 0,1-1 0,-1 1 0,1 0 0,-1-1 0,1 1 0,-1-1 0,1 1 0,0-1 0,-1 1 0,1-1 0,0 1 0,-1-1 0,1 1 0,0-1 0,-1 0 0,1 0 0,0 1 0,0-1 0,-1 0 0,1 0 0,0 0 0,0 0 0,0 0 0,-1 0 0,1 0 0,0 0 0,0 0 0,-1 0 0,1 0 0,0 0 0,0-1 0,-1 1 0,1 0 0,0-1 0,0 1 0,-1 0 0,1-1 0,0 1 0,-1-1 0,1 1 0,0-2 0,14-7 0,-1-1 0,0-1 0,24-24 0,-17 15 0,349-353-1365,-330 328-5461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39.366"/>
    </inkml:context>
    <inkml:brush xml:id="br0">
      <inkml:brushProperty name="width" value="0.05" units="cm"/>
      <inkml:brushProperty name="height" value="0.05" units="cm"/>
      <inkml:brushProperty name="color" value="#E71224"/>
    </inkml:brush>
  </inkml:definitions>
  <inkml:trace contextRef="#ctx0" brushRef="#br0">1 1 24575,'2'6'0,"1"-1"0,0 1 0,0-1 0,1 1 0,0-1 0,0 0 0,0 0 0,9 7 0,9 11 0,202 237 0,345 372 0,-419-498 0,-90-83 0,74 79 0,-106-93-1365,-17-19-5461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40.909"/>
    </inkml:context>
    <inkml:brush xml:id="br0">
      <inkml:brushProperty name="width" value="0.05" units="cm"/>
      <inkml:brushProperty name="height" value="0.05" units="cm"/>
      <inkml:brushProperty name="color" value="#E71224"/>
    </inkml:brush>
  </inkml:definitions>
  <inkml:trace contextRef="#ctx0" brushRef="#br0">1 344 24575,'14'1'0,"0"0"0,0 1 0,0 1 0,0 0 0,16 6 0,67 30 0,-59-23 0,10 5 0,3 1 0,87 25 0,-136-46 0,0-1 0,0 1 0,0 0 0,0-1 0,0 0 0,0 0 0,0 1 0,0-1 0,0 0 0,1-1 0,-1 1 0,0 0 0,0-1 0,0 1 0,0-1 0,0 1 0,0-1 0,0 0 0,0 0 0,0 0 0,-1 0 0,1 0 0,0-1 0,-1 1 0,1 0 0,0-1 0,-1 1 0,0-1 0,1 0 0,-1 1 0,0-1 0,0 0 0,0 0 0,1-2 0,2-6 0,-2 0 0,1-1 0,-1 1 0,-1 0 0,1-19 0,-2 28 0,-3-290-282,1 226-801,0 21-5743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42.351"/>
    </inkml:context>
    <inkml:brush xml:id="br0">
      <inkml:brushProperty name="width" value="0.05" units="cm"/>
      <inkml:brushProperty name="height" value="0.05" units="cm"/>
      <inkml:brushProperty name="color" value="#E71224"/>
    </inkml:brush>
  </inkml:definitions>
  <inkml:trace contextRef="#ctx0" brushRef="#br0">1 0 24575,'0'1'0,"1"0"0,-1 0 0,1 0 0,-1 0 0,1 0 0,0 0 0,-1 0 0,1 0 0,0 0 0,0-1 0,0 1 0,-1 0 0,1 0 0,0-1 0,0 1 0,0-1 0,0 1 0,0-1 0,0 1 0,2 0 0,31 11 0,-19-6 0,100 44 0,126 76 0,32 25 0,-193-106 0,-2 3 0,110 90 0,-101-70 0,105 59 0,-95-71 0,196 117 0,-247-146 0,-28-17 0,-1 0 0,-1 1 0,1 1 0,18 18 0,3 10 4,-16-16-689,30 25 1,-41-40-6142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44.081"/>
    </inkml:context>
    <inkml:brush xml:id="br0">
      <inkml:brushProperty name="width" value="0.05" units="cm"/>
      <inkml:brushProperty name="height" value="0.05" units="cm"/>
      <inkml:brushProperty name="color" value="#E71224"/>
    </inkml:brush>
  </inkml:definitions>
  <inkml:trace contextRef="#ctx0" brushRef="#br0">0 121 24575,'4'6'0,"1"1"0,-1-1 0,1-1 0,0 1 0,1-1 0,-1 1 0,1-1 0,6 4 0,2 1 0,40 32 0,2-3 0,1-2 0,107 50 0,-115-66 0,-45-20 0,0 0 0,0 1 0,-1-1 0,1 0 0,0-1 0,0 1 0,0-1 0,0 1 0,0-1 0,7-1 0,-10 0 0,0 1 0,0-1 0,1 0 0,-1 0 0,0 0 0,0 0 0,0 0 0,0 0 0,0 0 0,-1 0 0,1 0 0,0 0 0,0 0 0,-1 0 0,1-1 0,0 1 0,-1 0 0,0 0 0,1-1 0,-1 1 0,1-3 0,3-33 0,-4 29 0,2-230-34,-4 150-1297,2 66-5495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45.370"/>
    </inkml:context>
    <inkml:brush xml:id="br0">
      <inkml:brushProperty name="width" value="0.05" units="cm"/>
      <inkml:brushProperty name="height" value="0.05" units="cm"/>
      <inkml:brushProperty name="color" value="#E71224"/>
    </inkml:brush>
  </inkml:definitions>
  <inkml:trace contextRef="#ctx0" brushRef="#br0">0 0 24575,'2'4'0,"1"-1"0,-1 0 0,1 1 0,-1-1 0,1 0 0,0-1 0,0 1 0,0 0 0,1-1 0,-1 0 0,5 3 0,14 10 0,614 422 0,-429-309 0,272 122 0,276 35 0,-234-99 0,98 89 0,-415-153-1365,-176-104-5461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1:47.209"/>
    </inkml:context>
    <inkml:brush xml:id="br0">
      <inkml:brushProperty name="width" value="0.05" units="cm"/>
      <inkml:brushProperty name="height" value="0.05" units="cm"/>
      <inkml:brushProperty name="color" value="#E71224"/>
    </inkml:brush>
  </inkml:definitions>
  <inkml:trace contextRef="#ctx0" brushRef="#br0">0 273 24575,'4'1'0,"-1"-1"0,1 1 0,-1 0 0,1 1 0,-1-1 0,0 0 0,0 1 0,1 0 0,-1 0 0,5 4 0,7 4 0,55 27 0,1-3 0,2-3 0,143 41 0,-215-72 0,-1 1 0,1-1 0,0 0 0,0 1 0,-1-1 0,1 0 0,0 0 0,0 1 0,0-1 0,-1 0 0,1 0 0,0 0 0,0 0 0,0 0 0,-1 0 0,1-1 0,0 1 0,0 0 0,0 0 0,-1 0 0,1-1 0,1 0 0,-2 0 0,0-1 0,0 0 0,0 1 0,0-1 0,0 0 0,0 0 0,-1 1 0,1-1 0,-1 0 0,1 1 0,-1-1 0,-1-2 0,-137-308-102,92 214-1161,27 56-5563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44.033"/>
    </inkml:context>
    <inkml:brush xml:id="br0">
      <inkml:brushProperty name="width" value="0.1" units="cm"/>
      <inkml:brushProperty name="height" value="0.1" units="cm"/>
      <inkml:brushProperty name="color" value="#FFFFFF"/>
    </inkml:brush>
  </inkml:definitions>
  <inkml:trace contextRef="#ctx0" brushRef="#br0">1 4 24575,'23'-1'0,"-17"0"0,0 0 0,0 1 0,0 0 0,0 0 0,0 0 0,0 1 0,0 0 0,-1 0 0,1 0 0,0 1 0,7 3 0,-13-5 0,1 1 0,-1-1 0,0 1 0,1-1 0,-1 1 0,0-1 0,1 1 0,-1-1 0,0 1 0,1-1 0,-1 1 0,0-1 0,0 1 0,0 0 0,0-1 0,0 1 0,0-1 0,0 1 0,0 0 0,0-1 0,0 1 0,0-1 0,0 1 0,0 0 0,0-1 0,0 1 0,0-1 0,-1 1 0,1 0 0,0-1 0,0 1 0,-1 0 0,0 0 0,1 0 0,-1 0 0,1 0 0,-1 0 0,1 0 0,0 0 0,0-1 0,-1 1 0,1 0 0,0 0 0,0 0 0,0 0 0,0 0 0,0 0 0,0 0 0,1 0 0,-1 0 0,0 0 0,0 0 0,1 0 0,-1 0 0,1 0 0,0 1 0,2 2-91,1-1 0,0 0 0,0 0 0,0 0 0,0-1 0,1 1 0,-1-1 0,1 0 0,-1 0 0,1-1 0,0 1 0,-1-1 0,1 0 0,10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33:26.289"/>
    </inkml:context>
    <inkml:brush xml:id="br0">
      <inkml:brushProperty name="width" value="0.05" units="cm"/>
      <inkml:brushProperty name="height" value="0.05" units="cm"/>
      <inkml:brushProperty name="color" value="#E71224"/>
    </inkml:brush>
  </inkml:definitions>
  <inkml:trace contextRef="#ctx0" brushRef="#br0">1 1 24575,'13'1'0,"0"1"0,0 1 0,-1 0 0,1 0 0,-1 2 0,1-1 0,18 11 0,-7-3 0,87 43 0,125 84 0,-84-46 0,413 223-551,21-33 346,-377-202 226,97 46 714,-183-74-735,227 64 0,-253-88 0,56 19 0,264 77 0,7-26 0,-63-6 0,-68-14 0,-250-67 0,65 25 0,-12-3 0,-76-29 0,-1-1 0,25 2 0,33 7 0,312 103 0,-317-95 0,244 81 0,-252-82-1365,-38-14-5461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33:27.904"/>
    </inkml:context>
    <inkml:brush xml:id="br0">
      <inkml:brushProperty name="width" value="0.05" units="cm"/>
      <inkml:brushProperty name="height" value="0.05" units="cm"/>
      <inkml:brushProperty name="color" value="#E71224"/>
    </inkml:brush>
  </inkml:definitions>
  <inkml:trace contextRef="#ctx0" brushRef="#br0">1 719 24575,'755'0'0,"-752"0"0,5 1 0,-1-1 0,1-1 0,-1 1 0,1-1 0,-1-1 0,11-2 0,-16 3 0,0 0 0,0 0 0,0 0 0,0 0 0,0-1 0,-1 1 0,1-1 0,0 1 0,-1-1 0,1 0 0,-1 0 0,1 1 0,-1-1 0,0 0 0,0 0 0,0 0 0,0-1 0,0 1 0,0 0 0,0 0 0,-1 0 0,1-1 0,-1 1 0,0 0 0,0-3 0,2-19 0,-2-1 0,-1 1 0,-1 0 0,-1 1 0,-9-39 0,-44-117 0,37 124 0,4 7-455,-3 1 0,-44-82 0,47 106-6371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01.449"/>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09.613"/>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10.729"/>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12.452"/>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13.573"/>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14.466"/>
    </inkml:context>
    <inkml:brush xml:id="br0">
      <inkml:brushProperty name="width" value="0.1" units="cm"/>
      <inkml:brushProperty name="height" value="0.1" units="cm"/>
      <inkml:brushProperty name="color" value="#E71224"/>
    </inkml:brush>
  </inkml:definitions>
  <inkml:trace contextRef="#ctx0" brushRef="#br0">1 0 24575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16.205"/>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21.452"/>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05.317"/>
    </inkml:context>
    <inkml:brush xml:id="br0">
      <inkml:brushProperty name="width" value="0.1" units="cm"/>
      <inkml:brushProperty name="height" value="0.1" units="cm"/>
      <inkml:brushProperty name="color" value="#FFFFFF"/>
    </inkml:brush>
  </inkml:definitions>
  <inkml:trace contextRef="#ctx0" brushRef="#br0">0 1 24575,'371'0'-1365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49:22.523"/>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27:09.663"/>
    </inkml:context>
    <inkml:brush xml:id="br0">
      <inkml:brushProperty name="width" value="0.05" units="cm"/>
      <inkml:brushProperty name="height" value="0.05" units="cm"/>
      <inkml:brushProperty name="color" value="#E71224"/>
    </inkml:brush>
  </inkml:definitions>
  <inkml:trace contextRef="#ctx0" brushRef="#br0">0 0 24575,'0'6'0,"0"35"0,6 41 0,-4-67 0,1-1 0,0 1 0,1-1 0,1 1 0,0-1 0,9 16 0,10 11 0,2-2 0,2 0 0,1-2 0,2-1 0,60 56 0,-73-77 0,1-1 0,0-1 0,1 0 0,1-1 0,0-1 0,34 12 0,144 38 0,-148-47 0,597 112 0,-523-106 0,1718 164 0,-1480-170 0,71-1 0,1822 25 0,29-33 0,-1513-7 0,1194 5 0,-115 79 0,-1146-31 0,181 11 0,-806-57 0,1828 129 0,-1826-127 0,187 22 0,-222-22 0,-2 3 0,1 1 0,66 27 0,-93-29 0,-13-6 0,1 0 0,-1 0 0,1 0 0,0-1 0,7 1 0,-12-2 0,-1-1 0,1 0 0,-1 0 0,1 0 0,0 0 0,-1 0 0,1 0 0,0-1 0,-1 1 0,1-1 0,-1 1 0,1-1 0,-1 1 0,1-1 0,-1 0 0,1 0 0,-1 1 0,0-1 0,1 0 0,-1 0 0,0-1 0,0 1 0,0 0 0,0 0 0,0 0 0,2-3 0,2-8 0,1 1 0,-1-1 0,-1 0 0,0 0 0,3-20 0,-5 20 0,1-1 0,1 1 0,0 0 0,0 0 0,1 0 0,9-15 0,-6 15 0,1 1 0,0 0 0,0 0 0,1 1 0,1 0 0,0 1 0,0 0 0,1 1 0,0 0 0,14-7 0,-8 7 0,1 1 0,-1 0 0,1 2 0,0 0 0,1 1 0,-1 1 0,22-1 0,641-22 0,3 24 0,-402 3 0,1339 0 0,7908-1-689,-9058-7 689,485-71 0,-943 76 0,42-5 0,58-16 0,-94 17 0,0-1 0,0 0 0,-1-2 0,0 0 0,0-1 0,21-16 0,564-462 689,-573 462-916,-2 0-1,-1-3 1,-1 0-1,-2-1 1,24-37-1,-37 44-6598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01:40.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1,'260'-1,"805"26,-235 27,-387-28,-17-1,26 0,320 6,-707-30,72 1,157 19,-207-12,145-7,-178-2,201-12,-246 13,53-4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01:42.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1 346,'267'1,"297"-2,-257-28,-209 16,230-38,-188 32,236-18,-19 13,43-1,-309 23,0-3,-1-5,0-3,104-30,-157 34,1 2,0 1,44 0,118 7,-75 1,259-27,-66 1,-281 23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01:53.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01:53.7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04:40.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1,'1079'0,"-1027"2,98 19,1 0,453-13,-371-10,2309 2,-2521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05:15.110"/>
    </inkml:context>
    <inkml:brush xml:id="br0">
      <inkml:brushProperty name="width" value="0.05" units="cm"/>
      <inkml:brushProperty name="height" value="0.05" units="cm"/>
      <inkml:brushProperty name="color" value="#E71224"/>
    </inkml:brush>
  </inkml:definitions>
  <inkml:trace contextRef="#ctx0" brushRef="#br0">1 3034 24575,'13'-1'0,"0"0"0,-1-1 0,1-1 0,0 0 0,23-10 0,22-5 0,-23 7 0,56-23 0,-55 19 0,52-15 0,137-38 0,-105 27 0,-32 13 0,-1-4 0,139-73 0,-161 68 0,-3 2 0,63-47 0,-39 21 0,75-62 0,32-48 0,-38 27 0,97-96 0,-165 164 0,-7 6 0,218-189 0,-117 108 0,99-107 0,-262 242 0,361-291 0,-238 197 0,-82 61 0,2 3 0,79-46 0,-44 38 0,-21 11 0,152-63 0,-169 84 0,1 3 0,1 3 0,0 3 0,1 2 0,1 2 0,88 0 0,162 9 0,182 3 0,-398 1 0,1 4 0,-2 5 0,0 3 0,0 5 0,118 42 0,495 250 0,-489-208 0,-11 7 0,-26-12 0,808 445 0,-945-518 0,564 292 0,-448-248 0,324 95 0,-194-97 0,2-14 0,3-12 0,428 7 0,1510-57 0,-1180-18 0,-3-39 0,486-94 0,-570 66 0,-707 71 0,303-14 0,-488 32 0,-1-3 0,126-28 0,-175 26-57,-1 0-1,1-2 0,-1 0 1,-1-2-1,0-1 0,33-24 1,-21 15-905,-10 6-5864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05:16.772"/>
    </inkml:context>
    <inkml:brush xml:id="br0">
      <inkml:brushProperty name="width" value="0.05" units="cm"/>
      <inkml:brushProperty name="height" value="0.05" units="cm"/>
      <inkml:brushProperty name="color" value="#E71224"/>
    </inkml:brush>
  </inkml:definitions>
  <inkml:trace contextRef="#ctx0" brushRef="#br0">1 183 24575,'11'0'0,"0"-2"0,0 0 0,0 0 0,0-1 0,0 0 0,19-10 0,7 0 0,13-4 0,270-75 0,-223 57 0,-96 35 0,1 0 0,-1 0 0,1 0 0,-1 0 0,1 1 0,-1-1 0,0 0 0,1 1 0,-1-1 0,1 1 0,-1 0 0,0-1 0,1 1 0,-1 0 0,0 0 0,0 0 0,0 0 0,0 0 0,0 0 0,0 0 0,0 0 0,0 0 0,0 1 0,0-1 0,0 0 0,-1 0 0,1 1 0,-1-1 0,1 1 0,-1-1 0,1 1 0,-1-1 0,0 0 0,1 3 0,1 9 0,0 0 0,1 25 0,-2-29 0,0 21-151,-2 1-1,0-1 0,-2 1 0,-2-1 1,-1 0-1,-1 0 0,-1-1 1,-15 34-1,12-36-6674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08:38.633"/>
    </inkml:context>
    <inkml:brush xml:id="br0">
      <inkml:brushProperty name="width" value="0.05" units="cm"/>
      <inkml:brushProperty name="height" value="0.05" units="cm"/>
      <inkml:brushProperty name="color" value="#E71224"/>
    </inkml:brush>
  </inkml:definitions>
  <inkml:trace contextRef="#ctx0" brushRef="#br0">8219 2 24575,'33'-2'0,"32"2"0,-61 1 0,1 0 0,-1 0 0,0 0 0,1 0 0,-1 1 0,0-1 0,0 1 0,0 0 0,0 0 0,0 1 0,0-1 0,4 5 0,9 12 0,-1 1 0,0 1 0,-2 0 0,-1 1 0,17 35 0,23 54 0,72 215 0,-9 137 0,-88-295 0,7 183 0,-28 169 0,-12-398 0,-40 239 0,29-285 0,-3-1 0,-4-1 0,-3-1 0,-43 86 0,32-90 0,-3-1 0,-2-2 0,-59 69 0,61-88 0,-3-1 0,-1-3 0,-3-2 0,-81 57 0,-1-16 0,-183 84 0,-154 30 0,234-118-489,-4-11-1,-2-10 0,-365 41 1,-1053 62-2034,-680-71 1395,2165-90 1002,-433 11-424,464 0 2294,1 5-1,-179 45 1,287-53-1568,1 1-1,0 1 1,0 2 0,1 0 0,-49 28-1,41-14-175,0 1 0,1 1 0,-57 59 0,2 9-1365,73-74-5461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12.243"/>
    </inkml:context>
    <inkml:brush xml:id="br0">
      <inkml:brushProperty name="width" value="0.1" units="cm"/>
      <inkml:brushProperty name="height" value="0.1" units="cm"/>
      <inkml:brushProperty name="color" value="#FFFFFF"/>
    </inkml:brush>
  </inkml:definitions>
  <inkml:trace contextRef="#ctx0" brushRef="#br0">216 0 24575,'-4'0'0,"-6"0"0,-6 0 0,-4 0 0,-4 2 0,2 0 0,0 1 0,2-2 0,3 1 0,1-2 0,-7 1 0,2-1-8191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08:43.466"/>
    </inkml:context>
    <inkml:brush xml:id="br0">
      <inkml:brushProperty name="width" value="0.05" units="cm"/>
      <inkml:brushProperty name="height" value="0.05" units="cm"/>
      <inkml:brushProperty name="color" value="#E71224"/>
    </inkml:brush>
  </inkml:definitions>
  <inkml:trace contextRef="#ctx0" brushRef="#br0">43 1 24575,'-15'291'0,"-10"-27"0,24-259 0,0-1 0,1 1 0,-1-1 0,1 1 0,0 0 0,1-1 0,-1 1 0,1-1 0,0 1 0,2 7 0,-2-10 0,0 0 0,1-1 0,-1 1 0,0 0 0,1-1 0,-1 0 0,1 1 0,-1-1 0,1 0 0,0 0 0,0 0 0,-1 0 0,1 0 0,0 0 0,0-1 0,0 1 0,0 0 0,0-1 0,0 0 0,0 1 0,0-1 0,0 0 0,0 0 0,0 0 0,0 0 0,4-1 0,101-8 0,96-2 0,11 12-1365,-190-1-5461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10:15.036"/>
    </inkml:context>
    <inkml:brush xml:id="br0">
      <inkml:brushProperty name="width" value="0.05" units="cm"/>
      <inkml:brushProperty name="height" value="0.05" units="cm"/>
      <inkml:brushProperty name="color" value="#E71224"/>
    </inkml:brush>
  </inkml:definitions>
  <inkml:trace contextRef="#ctx0" brushRef="#br0">0 0 24575,'2'24'0,"0"-1"0,1 1 0,2-1 0,1 0 0,0 0 0,17 38 0,-13-35 0,5 30 0,-12-45 0,-1 0 0,1 0 0,1-1 0,0 1 0,0-1 0,1 0 0,9 16 0,18 19 0,-3 2 0,25 53 0,-6 3 0,5-8 0,44 73 0,48 42 0,-104-157 0,53 54 0,-28-36 0,60 53 0,-98-98 0,72 57 0,202 129 0,-230-168 0,1-4 0,141 55 0,169 34 0,-357-122 0,154 44 0,280 42 0,195-36 0,610-52 0,-745-9 0,328-8 0,2-57 0,51-75 0,144-19 0,1099-145 0,-1871 256 0,110-15 0,-332 62 0,247-16 0,-268 19 0,1-1 0,-1-2 0,0-1 0,-1-2 0,1-1 0,34-15 0,16-4 0,238-100 0,-290 116 0,24-13-1365,-13 4-5461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10:23.286"/>
    </inkml:context>
    <inkml:brush xml:id="br0">
      <inkml:brushProperty name="width" value="0.05" units="cm"/>
      <inkml:brushProperty name="height" value="0.05" units="cm"/>
      <inkml:brushProperty name="color" value="#E71224"/>
    </inkml:brush>
  </inkml:definitions>
  <inkml:trace contextRef="#ctx0" brushRef="#br0">0 127 24575,'33'-2'0,"42"-7"0,-1 1 0,208-34 0,-125 15 0,267-11 0,-417 38 0,22 1 0,-29-1 0,0 0 0,1 0 0,-1 1 0,1-1 0,-1 0 0,1 0 0,-1 0 0,0 1 0,1-1 0,-1 0 0,1 0 0,-1 1 0,0-1 0,1 0 0,-1 0 0,0 1 0,0-1 0,1 0 0,-1 1 0,0-1 0,0 1 0,1-1 0,-1 0 0,0 1 0,0-1 0,0 1 0,0-1 0,0 1 0,1-1 0,-1 0 0,0 1 0,0-1 0,0 1 0,0-1 0,0 1 0,-1-1 0,1 1 0,0-1 0,0 0 0,0 1 0,0-1 0,0 1 0,-1-1 0,1 1 0,0-1 0,0 0 0,0 1 0,-1-1 0,1 0 0,0 1 0,-1 0 0,-12 16 0,-24 28 0,-6 7 0,-17 27 0,32-44 0,1 2 0,2 1 0,1 0 0,-22 50 0,36-64-682,-25 37-1,24-42-6143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19:30.7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24,'7575'0,"-7435"-12,-62 4,-33 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20:36.3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0,'86'5,"0"3,132 30,-137-21,1-3,0-4,88 0,108-11,57-2,-104-22,-8 1,345 22,-280 4,1542-2,-1804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19:42.415"/>
    </inkml:context>
    <inkml:brush xml:id="br0">
      <inkml:brushProperty name="width" value="0.05" units="cm"/>
      <inkml:brushProperty name="height" value="0.05" units="cm"/>
      <inkml:brushProperty name="color" value="#E71224"/>
    </inkml:brush>
  </inkml:definitions>
  <inkml:trace contextRef="#ctx0" brushRef="#br0">0 3775 24575,'1'-3'0,"-1"0"0,1 0 0,0 0 0,0 0 0,0-1 0,0 1 0,0 0 0,1 1 0,0-1 0,-1 0 0,1 0 0,3-2 0,31-35 0,-22 26 0,41-39 0,2 3 0,81-55 0,-108 83 0,137-87 0,-31 22 0,-99 65 0,75-35 0,-25 15 0,68-35 0,-123 61 0,-5 2 0,1 1 0,59-19 0,616-130 0,618-6 0,-573 104 0,-336 26 0,319-13 0,120-12 0,149-48 0,-6-62 0,-423 21 0,-448 110 0,689-249 0,110-86 0,-19-55 0,-446 208 0,-40 19 0,-378 185 0,294-159 0,-286 148-174,-1-2 0,-2-2 0,51-52 0,-73 66-495,1-1-6157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19:45.045"/>
    </inkml:context>
    <inkml:brush xml:id="br0">
      <inkml:brushProperty name="width" value="0.05" units="cm"/>
      <inkml:brushProperty name="height" value="0.05" units="cm"/>
      <inkml:brushProperty name="color" value="#E71224"/>
    </inkml:brush>
  </inkml:definitions>
  <inkml:trace contextRef="#ctx0" brushRef="#br0">0 164 24575,'368'-23'0,"-346"21"0,14-4 0,0-1 0,-1-2 0,0-2 0,47-20 0,16-6 0,-94 36 0,15-5 0,1-1 0,31-16 0,-90 70 0,-3 3 0,3 1 0,2 2 0,-32 60 0,32-51 0,7-15-1365,19-30-5461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0:43.725"/>
    </inkml:context>
    <inkml:brush xml:id="br0">
      <inkml:brushProperty name="width" value="0.05" units="cm"/>
      <inkml:brushProperty name="height" value="0.05" units="cm"/>
      <inkml:brushProperty name="color" value="#E71224"/>
    </inkml:brush>
  </inkml:definitions>
  <inkml:trace contextRef="#ctx0" brushRef="#br0">1 1329 24575,'0'9'0,"0"1"0,1-1 0,0 1 0,0-1 0,1 1 0,1-1 0,0 0 0,0 0 0,0 0 0,1 0 0,0 0 0,12 15 0,20 32 0,3-2 0,81 87 0,-61-82 0,3-4 0,131 92 0,-164-130 0,2-1 0,0-2 0,54 18 0,103 18 0,-93-27 0,84 23 0,222 28 0,301-54 0,-492-22 0,563-62 0,-531 34 0,1585-231-652,-1551 212 742,627-142 472,45-38-562,-180 24 0,-612 159 0,438-117 0,-68 65 0,-198 44 0,-123 12 0,347-51 0,-402 74 0,172-44 0,-121 20 0,-153 33 0,464-75 0,-327 73 0,19-3 0,150-39 0,58 25 0,-105 13 0,1135-184 0,-738 42 0,-648 139-1365,-10 2-5461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0:45.728"/>
    </inkml:context>
    <inkml:brush xml:id="br0">
      <inkml:brushProperty name="width" value="0.05" units="cm"/>
      <inkml:brushProperty name="height" value="0.05" units="cm"/>
      <inkml:brushProperty name="color" value="#E71224"/>
    </inkml:brush>
  </inkml:definitions>
  <inkml:trace contextRef="#ctx0" brushRef="#br0">0 2 24575,'127'-1'0,"139"3"0,-263-2 0,0 0 0,-1 1 0,1-1 0,0 0 0,0 1 0,0 0 0,0 0 0,0 0 0,3 2 0,-6-3 0,1 1 0,-1-1 0,1 1 0,-1 0 0,0-1 0,1 1 0,-1 0 0,0-1 0,1 1 0,-1 0 0,0-1 0,0 1 0,0 0 0,0 0 0,0-1 0,0 1 0,0 0 0,0 0 0,0-1 0,0 1 0,0 0 0,0 0 0,0-1 0,-1 1 0,1 0 0,0-1 0,-1 1 0,1 0 0,0-1 0,-1 1 0,1-1 0,-1 1 0,1 0 0,-1-1 0,1 1 0,-1-1 0,1 1 0,-1-1 0,0 1 0,-21 24 0,-30 26 0,30-31 0,2 0 0,-24 31 0,10-11 0,25-31 0,0 1 0,1 0 0,-8 13 0,5-6-455,0 0 0,-21 24 0,19-27-6371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0:54.038"/>
    </inkml:context>
    <inkml:brush xml:id="br0">
      <inkml:brushProperty name="width" value="0.05" units="cm"/>
      <inkml:brushProperty name="height" value="0.05" units="cm"/>
      <inkml:brushProperty name="color" value="#E71224"/>
    </inkml:brush>
  </inkml:definitions>
  <inkml:trace contextRef="#ctx0" brushRef="#br0">1533 0 24575,'-919'0'0,"910"1"0,-1 0 0,0 1 0,1 0 0,-1 1 0,1 0 0,0 0 0,0 1 0,0 0 0,0 1 0,1 0 0,0 0 0,0 1 0,0 0 0,0 0 0,-8 10 0,1 0 0,0 1 0,1 0 0,0 1 0,2 1 0,-19 35 0,-14 59 0,-24 85 0,-61 217 0,29 12 0,92-374 0,3 0 0,3 1 0,3 77 0,1-57 0,1 2408 0,11-2314 0,-1-3 0,-11 603 0,-2-356 0,14-145 0,-3-107 0,29 457 0,46-2 0,-59-495 0,4-1 0,72 177 0,-12-58 0,100 146 0,-148-315 0,2-1 0,4-3 0,71 77 0,-55-76 0,3-3 0,2-3 0,3-4 0,2-2 0,3-4 0,2-3 0,1-4 0,3-3 0,1-4 0,164 47 0,522 102 0,-71-58 0,2-34 0,641-2-3472,-185-81 5010,-690-13-961,1828 3-3990,-1090 0 5149,-640-12-178,-148 2-938,473-44-620,-675 36 0,414-10-9,-68 5 58,-509 20-41,746-58 116,0-36-58,490-83-66,218-36 0,-933 124-3,338-59-2,-798 131 114,-31 7 150,150-44-1,418-131-258,-169 55 0,631-238 149,69-20-2185,3 97 574,-955 246 1627,228-41 3019,-351 69-3184,130-44 0,-163 46 0,-52 14 0,-1-1 0,0-1 0,0 0 0,-1-1 0,33-18 0,-41 19 0,1 0 0,24-8 0,17-9 0,-5 0 0,1 1 0,66-19 0,22-8 0,-1-12 0,72-29 0,-50 15 0,-87 38 0,-43 23 0,49-23 0,-2-3 0,90-64 0,-146 87 0,-1-1 0,-1 0 0,-1-1 0,25-37 0,-10 13 0,225-274 0,-203 254-1365,-36 39-5461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15.390"/>
    </inkml:context>
    <inkml:brush xml:id="br0">
      <inkml:brushProperty name="width" value="0.1" units="cm"/>
      <inkml:brushProperty name="height" value="0.1" units="cm"/>
      <inkml:brushProperty name="color" value="#FFFFFF"/>
    </inkml:brush>
  </inkml:definitions>
  <inkml:trace contextRef="#ctx0" brushRef="#br0">1 2 24575,'47'-1'0,"168"2"0,-51 23 0,-125-17 0,-34-6 0,0 0 0,0 1 0,0 0 0,-1 0 0,1 0 0,4 4 0,-5-4 0,0 0 0,0 0 0,0 0 0,0 0 0,0-1 0,0 1 0,0-1 0,0 0 0,7 1 0,25-2 0,0 0 0,0-2 0,68-14 0,-94 14-1365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0:55.710"/>
    </inkml:context>
    <inkml:brush xml:id="br0">
      <inkml:brushProperty name="width" value="0.05" units="cm"/>
      <inkml:brushProperty name="height" value="0.05" units="cm"/>
      <inkml:brushProperty name="color" value="#E71224"/>
    </inkml:brush>
  </inkml:definitions>
  <inkml:trace contextRef="#ctx0" brushRef="#br0">0 119 24575,'74'-3'0,"0"-2"0,0-4 0,-1-3 0,128-40 0,-155 35 0,-36 12 0,1 1 0,0 0 0,21-4 0,-31 8 0,0 0 0,1 0 0,-1 0 0,1 0 0,-1 0 0,1 1 0,-1-1 0,1 0 0,-1 1 0,0-1 0,1 1 0,-1-1 0,0 1 0,1 0 0,-1 0 0,0-1 0,0 1 0,0 0 0,1 0 0,-1 0 0,0 0 0,0 1 0,-1-1 0,1 0 0,0 0 0,0 0 0,0 1 0,-1-1 0,1 0 0,-1 1 0,1-1 0,-1 1 0,0-1 0,1 2 0,1 7 0,0 0 0,-1 0 0,1 18 0,-2-23 0,-4 171 134,0-38-1633,4-113-5327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1:14.517"/>
    </inkml:context>
    <inkml:brush xml:id="br0">
      <inkml:brushProperty name="width" value="0.05" units="cm"/>
      <inkml:brushProperty name="height" value="0.05" units="cm"/>
      <inkml:brushProperty name="color" value="#E71224"/>
    </inkml:brush>
  </inkml:definitions>
  <inkml:trace contextRef="#ctx0" brushRef="#br0">0 3453 24575,'0'-1'0,"1"-1"0,-1 1 0,0 0 0,0-1 0,1 1 0,-1 0 0,0-1 0,1 1 0,-1 0 0,1 0 0,0-1 0,-1 1 0,2-1 0,15-23 0,1 1 0,1 1 0,27-26 0,79-63 0,-7 17-502,155-95-1,148-56-843,618-265 1346,-502 322 111,10 45 97,22-6-90,-281 64-336,562-160-932,538-98 1491,-974 261-341,222-47 0,814-128-934,7 101 0,-248 34 925,-313 31 59,991-27 152,282 81 3308,2357 40-2297,-2504-3-7724,-620 39 5117,-835 8 1301,-103-6 1140,-248-26 3140,110 5-2905,-120-6 43,131 31-1325,-194-21 0,401 86 0,-485-90 0,65 32 0,-3-1 0,88 37 0,1 2 0,-148-70 0,112 19 0,-6-1 0,-70-12 0,-30-9 0,97 38 0,-33-4 0,98 44 0,-186-69 0,40 32 0,-15-11 0,-31-19 0,-1 1 0,-1 1 0,61 66 0,77 117 0,-155-187 0,426 562 0,-30 29 0,-229-297 0,-14 8 0,240 648 0,-277-508 0,-32 3 0,-92-417 0,70 418 0,-47 6 0,-36-366 0,-4 1 0,-26 136 0,14-164 0,-3 1 0,-3-2 0,-53 119 0,-358 615 0,434-815 0,-499 777 0,147-359 0,196-246 0,61-74 0,-154 125 0,203-186 0,-96 74 0,49-39 0,-40 21 0,79-59 0,-56 49 0,0 13-682,-146 166-1,244-248-6143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9:21:16.363"/>
    </inkml:context>
    <inkml:brush xml:id="br0">
      <inkml:brushProperty name="width" value="0.05" units="cm"/>
      <inkml:brushProperty name="height" value="0.05" units="cm"/>
      <inkml:brushProperty name="color" value="#E71224"/>
    </inkml:brush>
  </inkml:definitions>
  <inkml:trace contextRef="#ctx0" brushRef="#br0">2 0 24575,'-2'79'0,"5"90"0,-3-167 0,0 0 0,0 0 0,1 1 0,-1-1 0,1 0 0,-1 0 0,1 0 0,0 0 0,0 0 0,0 0 0,0 0 0,1 0 0,-1 0 0,0 0 0,1 0 0,-1-1 0,1 1 0,0-1 0,3 3 0,-2-2 0,0 0 0,1-1 0,0 0 0,-1 1 0,1-1 0,-1-1 0,1 1 0,0 0 0,0-1 0,7 0 0,6-1 0,1-2 0,-1 1 0,0-2 0,17-6 0,-30 9 0,98-31-31,124-31-1303,-190 56-5492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14:16.767"/>
    </inkml:context>
    <inkml:brush xml:id="br0">
      <inkml:brushProperty name="width" value="0.05" units="cm"/>
      <inkml:brushProperty name="height" value="0.05" units="cm"/>
      <inkml:brushProperty name="color" value="#E71224"/>
    </inkml:brush>
  </inkml:definitions>
  <inkml:trace contextRef="#ctx0" brushRef="#br0">1 815 24575,'1'-17'0,"2"-1"0,0 1 0,1-1 0,11-29 0,-2 4 0,-4 9 0,25-59 0,-27 78 0,1 1 0,0 0 0,1 1 0,0-1 0,1 2 0,14-16 0,42-38 0,87-83 0,-139 138 0,0 1 0,1 0 0,1 1 0,24-10 0,4-2 0,-13 6 0,2 1 0,0 2 0,40-9 0,-22 6 0,-2-1-11,-31 9-327,0 1-1,1 1 1,22-4-1,-18 7-6487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14:20.189"/>
    </inkml:context>
    <inkml:brush xml:id="br0">
      <inkml:brushProperty name="width" value="0.05" units="cm"/>
      <inkml:brushProperty name="height" value="0.05" units="cm"/>
      <inkml:brushProperty name="color" value="#E71224"/>
    </inkml:brush>
  </inkml:definitions>
  <inkml:trace contextRef="#ctx0" brushRef="#br0">0 1 24575,'19'0'0,"1"1"0,25 5 0,-38-5 0,0 1 0,1 0 0,-1 0 0,0 1 0,0 0 0,-1 0 0,1 0 0,0 1 0,6 5 0,-4-2 0,0-1 0,1 0 0,0-1 0,11 5 0,29 17 0,-47-25 0,-1 0 0,1 0 0,-1 0 0,0 0 0,0 1 0,0-1 0,0 1 0,-1-1 0,1 1 0,-1-1 0,1 1 0,-1 0 0,0 0 0,0 0 0,0 0 0,0 3 0,0-1 0,-1 1 0,1 0 0,-1 0 0,-1-1 0,1 1 0,-1 0 0,-2 10 0,-4 4 0,0-1 0,-1 0 0,-17 28 0,-29 64 0,27-55-1365,18-38-5461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2:46.8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1,'315'15,"359"-2,-413-16,5412 3,-5650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2:54.4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0,'11192'0,"-11167"0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3:01.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 26,'37'1,"1"3,39 7,-12-1,969 86,-79-80,123 4,-1003-18,1698 38,995-42,-2703-1,89-16,-60 6,-64 9,9 0,0-1,0-2,68-22,-96 21,-17 3,-19 2,-320 1,165 5,-4651-3,4400-24,56 1,-466-20,296 31,59 5,54-8,360 14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8:30.8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1,'0'0,"0"1,1 0,-1-1,0 1,0 0,0-1,1 1,-1 0,0-1,1 1,-1-1,1 1,-1 0,0-1,1 1,-1-1,1 1,-1-1,1 0,0 1,-1-1,1 1,-1-1,1 0,0 0,-1 1,2-1,21 4,-19-3,470 51,535 10,-781-54,882 1,-678-11,1046 2,-1449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8:34.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0 398,'1'-2,"0"1,1 0,-1-1,0 1,0 0,1 0,-1 0,1 0,-1 0,1 0,-1 0,1 1,0-1,-1 0,1 1,0-1,2 1,3-3,90-25,176-27,-187 40,152-29,345-56,-188 35,-50 7,-243 48,205 7,-149 6,808-3,-744 16,-127-7,-24 2,-46-6,35 2,42 2,142 31,-204-33,-25-5,0 0,0 1,0 1,20 8,-34-12,-1 0,0 0,0 0,0 0,0 0,1 0,-1 1,0-1,0 0,0 0,0 0,1 0,-1 0,0 0,0 0,0 1,0-1,0 0,0 0,1 0,-1 0,0 1,0-1,0 0,0 0,0 0,0 0,0 1,0-1,0 0,0 0,0 0,0 1,0-1,0 0,0 0,0 0,0 0,0 1,0-1,0 0,0 0,0 0,0 1,-1-1,-9 7,-23 5,-71 12,-159 16,170-28,-587 80,-134-12,-448-60,846-22,-188 2,575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18.477"/>
    </inkml:context>
    <inkml:brush xml:id="br0">
      <inkml:brushProperty name="width" value="0.1" units="cm"/>
      <inkml:brushProperty name="height" value="0.1" units="cm"/>
      <inkml:brushProperty name="color" value="#FFFFFF"/>
    </inkml:brush>
  </inkml:definitions>
  <inkml:trace contextRef="#ctx0" brushRef="#br0">0 1 24575,'35'0'0,"-1"3"0,35 6 0,-67-8-110,10 1 354,-12-2-271,0 0 0,0 0 0,1 0 1,-1 0-1,0 0 0,0 0 0,0 0 1,0 0-1,1 0 0,-1 1 0,0-1 1,0 0-1,0 0 0,0 0 0,0 0 1,1 0-1,-1 0 0,0 0 0,0 0 0,0 0 1,0 0-1,0 1 0,0-1 0,0 0 1,1 0-1,-1 0 0,0 0 0,0 0 1,0 0-1,0 1 0,0-1 0,0 0 1,0 0-1,0 0 0,0 0 0,0 0 0,0 1 1,0-1-1,0 0 0,0 0 0,0 0 1,0 0-1,0 1 0,0-1 0,0 0 1,0 0-1,0 0 0,0 0 0,0 0 1,0 1-1,0-1 0,0 0 0,0 0 0,0 0 1,-1 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8:38.0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77,'276'-13,"-8"1,-131 12,331-15,-151-11,142 16,-285 12,2551-2,-3228 21,-2 25,426-38,-424 24,108-10,125-4,-248 26,-169 6,133-15,279-19,126-10,23 11,99-14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38:40.8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1,'1510'0,"-1483"0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8:54:33.2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24,'16'1,"0"1,29 7,16 1,-11-6,85 11,-79-8,0-2,1-3,61-4,-11-1,2144 3,-2236 1,-15-1,0 0,0 0,0 0,0 0,0 0,0 1,0-1,0 0,0 0,0 0,0 0,0 0,0 0,0 0,0 0,0 0,0 0,0 0,0 0,-1 0,1 0,0 0,0 0,0 0,0 0,0 0,0 0,0 1,0-1,0 0,0 0,0 0,0 0,0 0,0 0,0 0,0 0,0 0,0 0,1 0,-1 0,0 0,0 0,0 0,0 0,0 0,0 0,0 1,0-1,0 0,0 0,0 0,0 0,0 0,-31 7,-117 12,-2-6,-150-6,164-6,-120-3,181-10,53 7,-46-3,-66-4,-3 0,111 10,-44-9,43 6,-46-3,-99 8,-141-9,-211-6,422 15,67-1,-54-10,19 1,47 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8:54:51.318"/>
    </inkml:context>
    <inkml:brush xml:id="br0">
      <inkml:brushProperty name="width" value="0.1" units="cm"/>
      <inkml:brushProperty name="height" value="0.1" units="cm"/>
      <inkml:brushProperty name="color" value="#FFFFFF"/>
    </inkml:brush>
  </inkml:definitions>
  <inkml:trace contextRef="#ctx0" brushRef="#br0">45 58 24575,'0'443'0,"0"-475"0,1-69 0,-21-173 0,-1 198-1365,17 59-5461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28.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1,'0'1,"0"0,1-1,0 1,-1 0,1 0,-1 0,1 0,0 0,0-1,-1 1,1 0,0-1,0 1,0 0,0-1,0 1,0-1,0 0,0 1,0-1,0 0,0 1,0-1,0 0,0 0,0 0,0 0,0 0,2 0,5 1,368 32,-142-18,-21 9,138 11,-182-25,174 5,1606-15,-1924 1,-1 1,32 8,-30-5,45 3,529-7,-296-3,-220 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30.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75,'2230'0,"-2010"-13,-2 1,16 0,17-1,731-1,-598 4,-358 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33.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76,'14'-1,"0"0,28-7,9-1,306 0,-28 3,632-34,2 39,-416 3,-530-2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45.9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26,'1892'0,"-1355"-13,10 0,4933 14,-4744 28,-272 22,-360-40,173-4,-266-7,15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54.8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1,'172'0,"1308"20,-533-13,-569-9,3742 2,-3911 13,8-1,19-12,-210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09:00:57.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51,'170'3,"244"-11,-249-11,117-7,611 25,-396 3,6016-2,-4988 0,-1491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22.573"/>
    </inkml:context>
    <inkml:brush xml:id="br0">
      <inkml:brushProperty name="width" value="0.1" units="cm"/>
      <inkml:brushProperty name="height" value="0.1" units="cm"/>
      <inkml:brushProperty name="color" value="#FFFFFF"/>
    </inkml:brush>
  </inkml:definitions>
  <inkml:trace contextRef="#ctx0" brushRef="#br0">0 11 24575,'371'0'0,"-357"1"0,-12 2 0,-19 6 0,15-8 0,0-1 0,0 1 0,0-1 0,1 1 0,-1 0 0,0 0 0,1 0 0,-1 0 0,1 0 0,-1 1 0,-2 2 0,6-3 0,0 0 0,0-1 0,0 1 0,0 0 0,0-1 0,0 1 0,1-1 0,-1 0 0,0 0 0,0 1 0,0-1 0,3-1 0,-2 1 0,34-1 0,0-1 0,0-3 0,-1 0 0,70-21 0,-96 22-1365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07:06.394"/>
    </inkml:context>
    <inkml:brush xml:id="br0">
      <inkml:brushProperty name="width" value="0.35" units="cm"/>
      <inkml:brushProperty name="height" value="0.35" units="cm"/>
      <inkml:brushProperty name="color" value="#FFFFFF"/>
    </inkml:brush>
  </inkml:definitions>
  <inkml:trace contextRef="#ctx0" brushRef="#br0">202 0 24575,'-2'43'0,"-1"0"0,-2-1 0,-2 1 0,-16 52 0,-65 159 0,79-232 0,-2 13 0,2 2 0,1-1 0,-6 61 0,7-39 0,-2-30 0,5-74 0,1 0 0,6-61 0,-3 88 0,1 13 0,-1-7 0,0 0 0,1-1 0,1 1 0,5-18 0,-2 22 0,1 11 0,3 17 0,5 36 0,-3 1 0,6 63 0,-5-27 0,1-9 0,82 483 0,-75-487 0,-20-76 0,1 0 0,0 0 0,0 1 0,1-1 0,-1 0 0,1 0 0,-1 0 0,4 3 0,-5-6 0,0 0 0,0 0 0,0 0 0,0 0 0,0 1 0,1-1 0,-1 0 0,0 0 0,0 0 0,0 0 0,1 0 0,-1 0 0,0 0 0,0 0 0,0 0 0,0 0 0,1 0 0,-1 0 0,0 0 0,0 0 0,0 0 0,0 0 0,1 0 0,-1 0 0,0-1 0,0 1 0,0 0 0,0 0 0,1 0 0,-1 0 0,0 0 0,0 0 0,0 0 0,0 0 0,0-1 0,0 1 0,1 0 0,-1 0 0,0 0 0,0 0 0,0-1 0,0 1 0,0 0 0,6-19 0,1-31 0,-2-1 0,-2-50 0,-1 16 0,11-488 0,-8 291 0,-5 255 0,6-40 0,-5 65 0,-1 1 0,0-1 0,0 1 0,1-1 0,-1 1 0,1-1 0,-1 1 0,1-1 0,-1 1 0,1 0 0,0-1 0,0 1 0,0 0 0,0 0 0,0-1 0,1 0 0,-1 2 0,-1 0 0,1 0 0,-1 0 0,1 0 0,-1 0 0,1 0 0,0 0 0,-1 0 0,1 0 0,-1 0 0,1 0 0,-1 0 0,1 0 0,-1 1 0,1-1 0,-1 0 0,1 0 0,-1 1 0,1-1 0,-1 0 0,1 1 0,-1-1 0,0 1 0,1-1 0,-1 0 0,0 1 0,1-1 0,-1 1 0,1 0 0,3 6 0,1 1 0,-1-1 0,0 1 0,4 14 0,18 70-9,-3 2 0,14 129 0,-23-129-99,5 31 28,183 1061-516,-180-1086 596,-13-75 0,-9-25 0,0 1 0,0-1 0,0 0 0,0 0 0,0 0 0,0 0 0,0 1 0,0-1 0,0 0 0,0 0 0,0 0 0,0 0 0,0 1 0,0-1 0,0 0 0,1 0 0,-1 0 0,0 0 0,0 0 0,0 1 0,0-1 0,0 0 0,0 0 0,1 0 0,-1 0 0,0 0 0,0 0 0,0 0 0,0 0 0,0 0 0,1 0 0,-1 0 0,0 0 0,0 1 0,0-1 0,0 0 0,1 0 0,-1 0 0,0 0 0,0 0 0,0-1 0,0 1 0,1 0 0,-1 0 0,0 0 0,0 0 0,0 0 0,0 0 0,1 0 0,0-4 0,1-1 0,-1 1 0,0-1 0,-1 1 0,1-1 0,-1-7 0,3-453 0,-6 286 0,3 59 17,-15-511 424,2 436-264,-46-234-1,58 421-176,-2-6 0,0 0 0,0 1 0,-1-1 0,-7-14 0,11 28 0,0 0 0,0 0 0,0 0 0,0-1 0,0 1 0,0 0 0,0 0 0,0 0 0,0-1 0,0 1 0,0 0 0,0 0 0,0 0 0,-1 0 0,1 0 0,0-1 0,0 1 0,0 0 0,0 0 0,0 0 0,0 0 0,-1 0 0,1 0 0,0 0 0,0-1 0,0 1 0,0 0 0,-1 0 0,1 0 0,0 0 0,0 0 0,0 0 0,-1 0 0,1 0 0,0 0 0,0 0 0,0 0 0,0 0 0,-1 0 0,1 0 0,0 0 0,0 0 0,0 0 0,0 0 0,-1 0 0,1 1 0,0-1 0,0 0 0,0 0 0,0 0 0,-1 0 0,1 0 0,0 0 0,0 1 0,-7 13 0,0 24 0,-49 579 0,44-3 0,11-497 0,-1 129 0,2-225 0,0-20 0,1-3 0,-2-29 0,-109-1092-1365,95 1023-5461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53:29.416"/>
    </inkml:context>
    <inkml:brush xml:id="br0">
      <inkml:brushProperty name="width" value="0.35" units="cm"/>
      <inkml:brushProperty name="height" value="0.35" units="cm"/>
      <inkml:brushProperty name="color" value="#FFFFFF"/>
    </inkml:brush>
  </inkml:definitions>
  <inkml:trace contextRef="#ctx0" brushRef="#br0">1 87 24575,'109'-1'0,"117"3"0,-223-2 0,0 0 0,0 0 0,0 1 0,0-1 0,0 1 0,0 0 0,0 0 0,0 0 0,0 0 0,-1 0 0,1 1 0,0-1 0,-1 1 0,1-1 0,-1 1 0,1 0 0,-1 0 0,0 1 0,0-1 0,0 0 0,0 1 0,0-1 0,2 4 0,-1 4 0,1-1 0,-1 0 0,-1 1 0,0-1 0,2 20 0,-3-18 0,2 14 0,-1-4 0,1 1 0,1-1 0,1 0 0,0 0 0,10 20 0,-15-40 0,0 0 0,0 0 0,1 0 0,-1 0 0,1 0 0,-1 0 0,1 0 0,-1 0 0,1 0 0,0 0 0,-1-1 0,1 1 0,0 0 0,0 0 0,-1-1 0,1 1 0,0-1 0,0 1 0,0-1 0,0 1 0,0-1 0,0 1 0,0-1 0,0 0 0,1 1 0,-1-1 0,0-1 0,0 1 0,0-1 0,1 1 0,-1-1 0,0 1 0,0-1 0,0 0 0,0 0 0,0 1 0,-1-1 0,1 0 0,0 0 0,0 0 0,0 0 0,-1 0 0,1 0 0,0-1 0,5-10 0,0 0 0,-1 0 0,5-14 0,-8 19 0,25-96 0,-23 81 0,0 2 0,1-1 0,2 0 0,0 1 0,1 0 0,1 1 0,21-35 0,-29 53 0,-1-1 0,1 1 0,0 0 0,-1 0 0,1 0 0,0 0 0,0 0 0,0 0 0,-1 0 0,1 0 0,0 1 0,0-1 0,1 0 0,-1 0 0,0 1 0,0-1 0,0 1 0,0-1 0,0 1 0,1-1 0,-1 1 0,0 0 0,0 0 0,1-1 0,-1 1 0,0 0 0,1 0 0,-1 0 0,0 0 0,0 1 0,1-1 0,-1 0 0,0 1 0,0-1 0,2 1 0,1 2 0,0 0 0,-1 1 0,0-1 0,0 1 0,0 0 0,0-1 0,-1 1 0,0 1 0,3 4 0,17 36 0,-3 1 0,16 54 0,19 103 0,-23-81 0,-22-92 0,-2 0 0,0 1 0,-2 0 0,1 56 0,-37-137 0,-4-5 0,-3 2 0,-2 1 0,-2 2 0,-2 2 0,-97-81 0,126 119-147,-1 0 0,1 2-1,-2 0 1,-30-11 0,35 15-482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04:12.003"/>
    </inkml:context>
    <inkml:brush xml:id="br0">
      <inkml:brushProperty name="width" value="0.35" units="cm"/>
      <inkml:brushProperty name="height" value="0.35" units="cm"/>
      <inkml:brushProperty name="color" value="#FFFFFF"/>
    </inkml:brush>
  </inkml:definitions>
  <inkml:trace contextRef="#ctx0" brushRef="#br0">0 1 24575,'4'0'0,"6"0"0,9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04:16.264"/>
    </inkml:context>
    <inkml:brush xml:id="br0">
      <inkml:brushProperty name="width" value="0.35" units="cm"/>
      <inkml:brushProperty name="height" value="0.35" units="cm"/>
      <inkml:brushProperty name="color" value="#FFFFFF"/>
    </inkml:brush>
  </inkml:definitions>
  <inkml:trace contextRef="#ctx0" brushRef="#br0">1 927 24575,'1'0'0,"0"1"0,0-1 0,0 1 0,0-1 0,0 1 0,0-1 0,0 1 0,0 0 0,0-1 0,0 1 0,0 0 0,-1 0 0,1 0 0,0 0 0,0-1 0,-1 1 0,1 0 0,-1 0 0,1 0 0,-1 1 0,1-1 0,-1 0 0,1 0 0,-1 2 0,9 32 0,-8-29 0,19 109 0,16 65 0,-36-180 0,0 1 0,0-1 0,0 1 0,0 0 0,0-1 0,0 1 0,0-1 0,1 1 0,-1 0 0,0-1 0,0 1 0,1-1 0,-1 1 0,0-1 0,1 1 0,-1-1 0,0 1 0,1-1 0,-1 1 0,1-1 0,-1 1 0,0-1 0,1 0 0,0 1 0,4-14 0,-2-31 0,-3 43 0,1-603 0,-4 269 0,23 913 0,49 0 0,-62-540 0,-2-33 0,1-12 0,3-20 0,60-302 0,7-25 0,-60 314 0,-10 38 0,-1 10 0,1 19 0,-1-1 0,-1 0 0,-1 1 0,-1 29 0,0-3 0,54 650 0,-51-683 0,1-41 0,30-228 0,-22 130 0,31-438 0,-43 523 0,-2 34 0,0 0 0,0 0 0,0 0 0,0 0 0,0 0 0,0 0 0,0 0 0,0 0 0,1 0 0,-1 1 0,0-1 0,0 0 0,0 0 0,0 0 0,0 0 0,0 0 0,0 0 0,0 0 0,1 0 0,-1 0 0,0 0 0,0 0 0,0 0 0,0 0 0,0 0 0,0 0 0,0 0 0,0 0 0,1-1 0,-1 1 0,0 0 0,0 0 0,0 0 0,0 0 0,0 0 0,0 0 0,0 0 0,0 0 0,0 0 0,0 0 0,1 0 0,-1 0 0,0-1 0,11 73 0,48 637 0,-45-503 0,-10-160 0,-2-40 0,0-8 0,3-59 0,-4 41 0,98-914 0,-60 657 0,-31 234 0,-3 30 0,0 16 0,2 26 0,39 284 0,-32-211 0,30 457 0,-42-582 0,1 1 0,5-24 0,2-5 0,6-54 0,144-723 0,-158 821 0,11-33 0,-13 40 0,0 0 0,0-1 0,0 1 0,0 0 0,0-1 0,0 1 0,1 0 0,-1 0 0,0-1 0,0 1 0,0 0 0,0 0 0,1-1 0,-1 1 0,0 0 0,0 0 0,1 0 0,-1 0 0,0-1 0,0 1 0,1 0 0,-1 0 0,0 0 0,1 0 0,-1 0 0,0 0 0,1 0 0,-1 0 0,0 0 0,1 0 0,-1 0 0,0 0 0,0 0 0,1 0 0,8 18 0,4 32 0,10 97 0,-8 63 0,-10-115 0,27 595 0,-29-820 0,34-237 0,58-124 0,-80 420 0,55-251 0,-65 301 0,1 0 0,9-23 0,-15 43 0,1 0 0,-1 0 0,0 0 0,1 0 0,-1 0 0,1 0 0,0 0 0,-1 1 0,1-1 0,0 0 0,-1 0 0,1 0 0,0 1 0,0-1 0,0 1 0,-1-1 0,1 0 0,0 1 0,0-1 0,2 0 0,-2 1 0,0 1 0,-1-1 0,1 0 0,0 0 0,-1 0 0,1 1 0,0-1 0,0 0 0,-1 1 0,1-1 0,-1 1 0,1-1 0,0 0 0,-1 1 0,1 0 0,-1-1 0,1 1 0,-1-1 0,1 1 0,-1-1 0,1 2 0,3 5 0,-1 0 0,0 0 0,0 0 0,2 10 0,10 50 0,-4 0 0,-2 0 0,-1 105 0,-6-119 0,3 1038 0,-5-1060 0,-1 0 0,1-28 0,0-6 0,0-45 0,0-1150 0,0 1185 50,-1-7-521,2 1-1,3-23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40:04.778"/>
    </inkml:context>
    <inkml:brush xml:id="br0">
      <inkml:brushProperty name="width" value="0.2" units="cm"/>
      <inkml:brushProperty name="height" value="0.2" units="cm"/>
      <inkml:brushProperty name="color" value="#FFFFFF"/>
    </inkml:brush>
  </inkml:definitions>
  <inkml:trace contextRef="#ctx0" brushRef="#br0">154 961 24575,'1'3'0,"0"1"0,0-1 0,0 0 0,0 1 0,0-1 0,1 0 0,-1 0 0,4 6 0,-3-6 0,0 0 0,0 0 0,-1 0 0,1 0 0,-1 0 0,0 0 0,0 1 0,1 5 0,-2-8 0,0 0 0,-1 1 0,1-1 0,0 0 0,-1 0 0,1 0 0,-1 0 0,1 0 0,-1 0 0,0 0 0,1 0 0,-1 0 0,0 0 0,0 0 0,0 0 0,0 0 0,0-1 0,0 1 0,0 0 0,0-1 0,0 1 0,0-1 0,0 1 0,0-1 0,0 1 0,0-1 0,0 0 0,-1 1 0,1-1 0,-2 0 0,-8 2 0,-1 0 0,1 0 0,-1-1 0,1 0 0,0-1 0,-1-1 0,1 0 0,-1 0 0,-21-6 0,32 6 0,0 1 0,0-1 0,0 1 0,0-1 0,0 0 0,0 1 0,0-1 0,0 0 0,0 0 0,0 1 0,0-1 0,1 0 0,-1 0 0,0 0 0,1 0 0,-1 0 0,0 0 0,1-1 0,-1 1 0,1 0 0,0 0 0,-1 0 0,1 0 0,0-1 0,0 1 0,0 0 0,0 0 0,0 0 0,0-1 0,0 1 0,0 0 0,0 0 0,1 0 0,-1-1 0,0 1 0,1 0 0,-1 0 0,1 0 0,-1 0 0,1 0 0,0 0 0,-1 0 0,1 0 0,0 0 0,0 0 0,1-1 0,2-4 0,1 1 0,0-1 0,1 1 0,-1 0 0,1 1 0,8-6 0,25-11 0,54-21 0,31-17 0,-88 40 0,-22 12 0,0 0 0,-1-1 0,1-1 0,-2 0 0,1 0 0,14-16 0,-25 24 0,-1 0 0,0 0 0,-1 0 0,1 0 0,0 0 0,0 0 0,0 0 0,-1-1 0,1 1 0,0 0 0,-1 0 0,1-1 0,-1 1 0,0 0 0,1-1 0,-1 1 0,0 0 0,0-1 0,0 1 0,0-1 0,0 1 0,0-3 0,-1 3 0,0 0 0,1 0 0,-1 0 0,0 0 0,0 0 0,0 1 0,0-1 0,0 0 0,0 0 0,0 0 0,0 1 0,0-1 0,0 1 0,-1-1 0,1 1 0,0-1 0,0 1 0,0 0 0,-2-1 0,-6 0 0,1 0 0,-1 0 0,0 1 0,0 0 0,-14 2 0,-30 8 0,34-5 0,0-1 0,0-2 0,0 0 0,-31 0 0,49-2 0,-1 0 0,1 0 0,-1 0 0,1 0 0,0-1 0,-1 1 0,1 0 0,-1-1 0,1 1 0,-1 0 0,1-1 0,0 0 0,-1 1 0,1-1 0,0 0 0,0 0 0,0 0 0,-1 1 0,1-1 0,0 0 0,-1-2 0,2 2 0,0 0 0,0 0 0,0 0 0,0 0 0,0 0 0,0 0 0,0 0 0,0-1 0,0 1 0,0 0 0,0 0 0,1 0 0,-1 0 0,1 0 0,-1 0 0,1 0 0,-1 0 0,1 1 0,-1-1 0,1 0 0,1-1 0,5-7 0,1 1 0,0 1 0,0-1 0,11-6 0,27-16 0,1 3 0,1 2 0,74-28 0,-25 11 0,-65 25 0,0-2 0,56-42 0,19-13 0,-41 36 0,1 3 0,81-29 0,-120 53 0,0-1 0,-1-1 0,48-32 0,-57 34 0,2 0 0,0 2 0,0 0 0,1 1 0,-1 1 0,2 1 0,-1 0 0,1 2 0,24-2 0,-44 6 0,0-1 0,0 1 0,1 0 0,-1 0 0,0 0 0,0 0 0,0 0 0,0 1 0,0-1 0,0 1 0,0-1 0,0 1 0,0 0 0,0-1 0,0 1 0,0 0 0,0 0 0,0 1 0,-1-1 0,1 0 0,-1 1 0,1-1 0,-1 1 0,1-1 0,-1 1 0,0 0 0,2 2 0,-2-2 0,-1 0 0,1 1 0,-1-1 0,0 0 0,1 1 0,-1-1 0,-1 1 0,1-1 0,0 0 0,0 1 0,-1-1 0,1 0 0,-1 1 0,0-1 0,0 0 0,0 0 0,0 0 0,0 0 0,0 0 0,0 0 0,-1 0 0,1 0 0,-1 0 0,-2 1 0,-28 28 0,-1-1 0,-2-2 0,-67 41 0,1-1 0,40-24 0,23-18 0,2 1 0,-42 41 0,44-33 0,-1-2 0,-1-1 0,-2-1 0,-68 40 0,69-50 0,-12 7 0,-53 21 0,67-35 0,-49 28 0,75-37 0,1 0 0,0 0 0,0 1 0,0 0 0,1 1 0,0 0 0,0 0 0,1 0 0,0 1 0,0 0 0,-5 10 0,11-18 0,-1 1 0,1 0 0,-1 0 0,1 0 0,-1 0 0,1 0 0,0 0 0,0 1 0,-1-1 0,1 0 0,0 0 0,0 0 0,0 0 0,0 0 0,0 0 0,0 0 0,1 0 0,-1 0 0,0 0 0,0 0 0,1 0 0,-1 0 0,1 0 0,-1 0 0,1 0 0,0 1 0,1 0 0,-1-1 0,1 1 0,0-1 0,0 0 0,0 0 0,0 0 0,0 0 0,0 0 0,0 0 0,0 0 0,0-1 0,3 1 0,11 2 0,-1-2 0,0 0 0,18-1 0,-19-1 0,28 1 0,-14-1 0,51 6 0,-69-4 0,0 1 0,-1 1 0,1-1 0,-1 2 0,0-1 0,0 1 0,0 1 0,0 0 0,8 6 0,-8-5 0,-1 1 0,0 1 0,0 0 0,-1 0 0,0 0 0,-1 1 0,1 0 0,8 18 0,-1 4 0,16 50 0,8 18 0,-26-72 0,41 96 0,11 26 0,-58-131 0,9 23 0,13 55 0,-24-76 0,1 0 0,1-1 0,1 1 0,0-1 0,12 21 0,-19-40 0,0 0 0,1 1 0,-1-1 0,0 0 0,0 1 0,0-1 0,1 0 0,-1 1 0,0-1 0,0 0 0,1 1 0,-1-1 0,0 0 0,1 1 0,-1-1 0,0 0 0,1 0 0,-1 0 0,0 1 0,1-1 0,-1 0 0,0 0 0,1 0 0,-1 0 0,1 0 0,-1 0 0,0 0 0,1 0 0,-1 0 0,1 0 0,0 0 0,8-11 0,5-33 0,-10 27 0,15-33 0,33-64 0,-46 101 0,1 1 0,1 0 0,0 0 0,0 0 0,2 1 0,-1 1 0,1 0 0,1 0 0,-1 1 0,20-13 0,-28 21 0,1-1 0,-1 1 0,1-1 0,0 1 0,0 0 0,0 0 0,0 0 0,0 0 0,0 0 0,0 1 0,0 0 0,0-1 0,0 1 0,0 0 0,0 0 0,0 1 0,0-1 0,0 1 0,0 0 0,0-1 0,0 1 0,0 0 0,0 1 0,0-1 0,-1 0 0,1 1 0,0 0 0,-1 0 0,1-1 0,-1 1 0,0 1 0,0-1 0,0 0 0,0 0 0,0 1 0,0-1 0,0 1 0,1 3 0,5 10 0,0 1 0,0 0 0,-2 1 0,0-1 0,3 20 0,28 191 0,-29-167 0,-6-264 0,-3 152 0,-1 27 0,2 0 0,0 0 0,7-44 0,-6 66 0,-1 0 0,1 0 0,-1 0 0,1 0 0,0 0 0,0 0 0,0 0 0,0 0 0,0 1 0,0-1 0,0 0 0,0 1 0,1-1 0,-1 1 0,1-1 0,-1 1 0,1 0 0,0 0 0,-1-1 0,1 1 0,0 0 0,0 1 0,0-1 0,0 0 0,0 0 0,0 1 0,0-1 0,0 1 0,0 0 0,0 0 0,0-1 0,0 1 0,0 1 0,0-1 0,0 0 0,0 0 0,0 1 0,0-1 0,0 1 0,0 0 0,0-1 0,0 1 0,0 0 0,-1 0 0,1 0 0,0 0 0,-1 1 0,1-1 0,0 0 0,-1 1 0,0-1 0,1 1 0,-1 0 0,0-1 0,0 1 0,0 0 0,0 0 0,1 2 0,13 28 0,-2 0 0,18 68 0,-9-26 0,-22-72 0,1 1 0,-1-1 0,1 0 0,0 0 0,0 0 0,0 0 0,0 0 0,0 0 0,1 0 0,-1 0 0,0 0 0,1-1 0,2 3 0,-3-4 0,-1 0 0,0 1 0,1-1 0,-1 0 0,1 0 0,-1 0 0,1 0 0,-1 0 0,1 0 0,-1 0 0,1 0 0,-1 0 0,1 0 0,-1 0 0,1 0 0,-1 0 0,1-1 0,-1 1 0,1 0 0,-1 0 0,0 0 0,1-1 0,0 1 0,13-17 0,41-71 0,54-81 0,119-119 0,-104 136 0,-117 144 0,95-113 0,-101 120 0,-1 0 0,1 1 0,-1-1 0,1 0 0,0 1 0,-1-1 0,1 0 0,0 1 0,-1-1 0,1 1 0,0-1 0,0 1 0,-1 0 0,1-1 0,0 1 0,0 0 0,0-1 0,0 1 0,0 0 0,1 0 0,-2 0 0,1 1 0,-1-1 0,1 0 0,-1 1 0,0-1 0,0 1 0,1-1 0,-1 1 0,0-1 0,0 1 0,1-1 0,-1 1 0,0-1 0,0 1 0,0-1 0,0 1 0,0 0 0,0-1 0,0 1 0,0-1 0,0 1 0,0-1 0,0 2 0,-11 38 0,-1-16 0,-1-1 0,-1-1 0,-1 0 0,-1-1 0,-27 28 0,8-15 0,-1-1 0,-46 31 0,68-53 0,0-1 0,-1-1 0,0 0 0,-1-1 0,0-1 0,0-1 0,-1 0 0,-31 7 0,14-7 0,25-4 0,0 0 0,0 0 0,0-1 0,0 0 0,-1-1 0,1 0 0,0 0 0,-11-3 0,-5-2 0,1 1 0,-1 1 0,1 1 0,-1 1 0,0 2 0,1 0 0,-1 1 0,-34 9 0,54-10 0,-1 0 0,1 0 0,0-1 0,0 1 0,0-1 0,-1 0 0,1-1 0,0 1 0,-6-2 0,10 2 0,-1-1 0,1 1 0,0-1 0,0 1 0,-1-1 0,1 0 0,0 1 0,0-1 0,0 0 0,0 0 0,0 0 0,0 1 0,0-1 0,0 0 0,1-1 0,-1 1 0,0 0 0,0 0 0,1 0 0,-1 0 0,1 0 0,-1-1 0,1 1 0,0 0 0,-1 0 0,1-1 0,0 1 0,0 0 0,0-1 0,0 1 0,0 0 0,0-1 0,0 1 0,0 0 0,0-1 0,1 1 0,-1 0 0,1 0 0,-1-1 0,1 1 0,-1 0 0,2-1 0,0-4 0,1 1 0,0 0 0,0 0 0,1 1 0,-1-1 0,1 1 0,0 0 0,1 0 0,-1 0 0,0 0 0,1 1 0,0 0 0,5-3 0,14-7 0,38-15 0,-37 18 0,256-133 0,-125 60 0,46-38 0,-19 9 0,-165 103 0,35-21 0,1 3 0,2 3 0,71-22 0,-98 36 0,39-8 0,-65 17 0,1 0 0,-1 1 0,0 0 0,0 0 0,1-1 0,-1 2 0,0-1 0,0 0 0,1 1 0,-1 0 0,0-1 0,0 1 0,0 1 0,0-1 0,0 0 0,5 3 0,-6-1 0,0-1 0,0 0 0,0 0 0,-1 1 0,1-1 0,-1 1 0,0 0 0,1-1 0,-1 1 0,0 0 0,0 0 0,-1 0 0,1 0 0,-1 0 0,1-1 0,-1 1 0,0 0 0,0 0 0,0 0 0,-1 0 0,1 0 0,-1 0 0,1 0 0,-1 0 0,0 0 0,-2 3 0,-2 8 0,-1 0 0,0-1 0,-15 24 0,6-13 0,-2 0 0,0-1 0,-2-1 0,0-1 0,-2 0 0,0-2 0,-28 21 0,24-28 0,0 0 0,0-2 0,-1-1 0,0-1 0,-52 8 0,70-14 0,-65 8 0,55-8 0,0 0 0,1 1 0,-1 0 0,1 2 0,-23 8 0,-44 23 0,-60 28 0,31-11 0,-125 39 0,182-72 0,46-17 0,1 1 0,0 0 0,-1 1 0,2 0 0,-1 0 0,1 1 0,-11 8 0,15-10 0,1 0 0,-1 0 0,1 0 0,0 0 0,0 1 0,0 0 0,1-1 0,-1 1 0,1 0 0,0 0 0,1 0 0,-1 0 0,1 1 0,0-1 0,0 8 0,0 7 0,2 0 0,0 0 0,2 0 0,7 34 0,-2-15 0,-7-35 0,0 1 0,0 0 0,-1 0 0,0-1 0,0 1 0,0 0 0,-1 0 0,1-1 0,-1 1 0,-2 8 0,2-12 0,0 1 0,0-1 0,0 0 0,0 1 0,0-1 0,0 0 0,0 0 0,0 0 0,0 0 0,0 0 0,0 0 0,-1 0 0,1-1 0,0 1 0,-1 0 0,1-1 0,-1 1 0,1-1 0,-1 1 0,1-1 0,-1 0 0,1 0 0,-1 1 0,1-1 0,-1 0 0,1 0 0,-1-1 0,1 1 0,-1 0 0,1 0 0,-1-1 0,1 1 0,-1-1 0,1 1 0,-1-1 0,-1-1 0,-1 0 0,1 1 0,-1-1 0,1 0 0,0 0 0,0 0 0,0-1 0,0 1 0,0-1 0,0 0 0,1 1 0,-1-1 0,1-1 0,0 1 0,0 0 0,0 0 0,0-1 0,0 1 0,1-1 0,0 1 0,0-1 0,-1-4 0,-2-10 0,2 0 0,0-1 0,0-24 0,-1-12 0,3 53 0,0 1 0,0 0 0,0 0 0,0 0 0,0 0 0,0 0 0,-1 0 0,1 0 0,0 0 0,-1 0 0,1 0 0,0 0 0,-1 0 0,0 0 0,1 0 0,-1 0 0,1 0 0,-1 0 0,0 1 0,0-1 0,1 0 0,-1 0 0,-2 0 0,3 1 0,-1 0 0,0 0 0,0 1 0,0-1 0,0 0 0,0 1 0,1-1 0,-1 1 0,0-1 0,0 1 0,0-1 0,1 1 0,-1 0 0,0-1 0,1 1 0,-1 0 0,1-1 0,-1 1 0,1 0 0,-1 1 0,-5 7 0,1 0 0,1 0 0,-6 15 0,7-13 0,-1 0 0,-1 0 0,0 0 0,0 0 0,-1-1 0,-9 12 0,14-20 0,-1 0 0,1 0 0,-1 0 0,0 0 0,1-1 0,-1 1 0,0-1 0,0 1 0,0-1 0,-1 0 0,1 0 0,0 0 0,0 0 0,-1 0 0,1 0 0,0-1 0,-1 1 0,1-1 0,-1 1 0,1-1 0,-1 0 0,1 0 0,-1 0 0,1 0 0,-1-1 0,1 1 0,0-1 0,-1 1 0,1-1 0,-1 0 0,1 0 0,0 0 0,0 0 0,0 0 0,0-1 0,-3-1 0,-9-8-136,1 0-1,0-1 1,1 0-1,0-1 1,1 0-1,1-1 1,0 0-1,0-1 0,-7-17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40:07.612"/>
    </inkml:context>
    <inkml:brush xml:id="br0">
      <inkml:brushProperty name="width" value="0.2" units="cm"/>
      <inkml:brushProperty name="height" value="0.2" units="cm"/>
      <inkml:brushProperty name="color" value="#FFFFFF"/>
    </inkml:brush>
  </inkml:definitions>
  <inkml:trace contextRef="#ctx0" brushRef="#br0">0 1 24575,'4'0'0,"6"0"0,4 0 0,0 4 0,-2 5 0,-3 9 0,-7 6 0,-8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40:16.853"/>
    </inkml:context>
    <inkml:brush xml:id="br0">
      <inkml:brushProperty name="width" value="0.2" units="cm"/>
      <inkml:brushProperty name="height" value="0.2" units="cm"/>
      <inkml:brushProperty name="color" value="#FFFFFF"/>
    </inkml:brush>
  </inkml:definitions>
  <inkml:trace contextRef="#ctx0" brushRef="#br0">947 78 24575,'5'1'0,"1"-1"0,0 1 0,-1 0 0,1 0 0,-1 0 0,0 1 0,1 0 0,-1 0 0,0 0 0,0 1 0,7 5 0,-9-7 0,0 1 0,-1 0 0,1 1 0,-1-1 0,1 0 0,-1 1 0,0 0 0,0-1 0,0 1 0,0 0 0,0 0 0,-1 0 0,0 0 0,1 0 0,-1 0 0,0 1 0,0-1 0,-1 0 0,1 1 0,0 4 0,-2-6 0,1 0 0,-1 0 0,0 0 0,0 0 0,1 0 0,-1 0 0,0 0 0,-1 0 0,1 0 0,0 0 0,-1-1 0,1 1 0,-1 0 0,1-1 0,-1 1 0,0-1 0,1 0 0,-1 0 0,0 1 0,0-1 0,0 0 0,0-1 0,0 1 0,0 0 0,0 0 0,-4 0 0,4-1 0,0 1 0,0 0 0,0-1 0,0 1 0,-1-1 0,1 0 0,0 1 0,0-1 0,0 0 0,-1-1 0,1 1 0,0 0 0,0-1 0,0 1 0,0-1 0,0 1 0,0-1 0,0 0 0,0 0 0,0 0 0,0 0 0,0 0 0,0-1 0,1 1 0,-1-1 0,-2-2 0,1-2 0,1 0 0,0 0 0,0 0 0,1 0 0,-1 0 0,1-1 0,1 1 0,-1 0 0,1-1 0,1 1 0,-1-1 0,1 1 0,1-7 0,0 5 0,-1 0 0,1 0 0,1 0 0,-1 0 0,1 1 0,1-1 0,-1 1 0,2-1 0,6-9 0,-10 16 0,0 0 0,0 0 0,1 0 0,-1 0 0,0 0 0,0 1 0,0-1 0,1 0 0,-1 1 0,0-1 0,1 1 0,-1-1 0,1 1 0,-1 0 0,1-1 0,-1 1 0,0 0 0,1 0 0,-1 0 0,1 0 0,-1 1 0,1-1 0,-1 0 0,1 0 0,-1 1 0,0-1 0,1 1 0,-1 0 0,0-1 0,0 1 0,3 1 0,5 4 0,0 0 0,-1 1 0,13 11 0,-2 0 0,-16-16 0,0 0 0,0 1 0,0-1 0,0 1 0,0 0 0,-1 0 0,0 0 0,1 0 0,-1 0 0,0 0 0,-1 1 0,1-1 0,0 1 0,0 4 0,-1-7 0,-1 0 0,0 0 0,0 1 0,0-1 0,0 0 0,0 0 0,0 0 0,0 1 0,-1-1 0,1 0 0,0 0 0,-1 0 0,1 0 0,0 0 0,-1 0 0,0 0 0,1 0 0,-2 2 0,0-1 0,0-1 0,1 1 0,-1-1 0,0 0 0,0 0 0,0 1 0,0-1 0,0-1 0,0 1 0,0 0 0,0 0 0,0-1 0,-4 1 0,-40 5 0,36-6 0,0 1 0,0 0 0,0 1 0,0 0 0,0 1 0,-18 8 0,9 0 0,2 1 0,0 0 0,0 2 0,1 0 0,-25 29 0,19-20 0,-28 31 0,31-32 0,-2 0 0,-41 34 0,54-50 0,-1-1 0,0 1 0,0-1 0,0-1 0,0 0 0,-1 0 0,0-1 0,0 0 0,0 0 0,0-2 0,0 1 0,-11 0 0,-247-7 0,262 4 0,0 0 0,0 0 0,0 0 0,-1-1 0,2 0 0,-1 0 0,-6-3 0,11 4 0,0 1 0,0-1 0,0 1 0,1 0 0,-1-1 0,0 0 0,1 1 0,-1-1 0,0 1 0,1-1 0,-1 0 0,1 1 0,-1-1 0,1 0 0,-1 0 0,1 1 0,-1-1 0,1 0 0,0 0 0,0 0 0,-1 0 0,1-1 0,0 1 0,1 0 0,-1 0 0,1-1 0,-1 1 0,1 0 0,0 0 0,-1 0 0,1 0 0,0 0 0,0 0 0,0 0 0,0 0 0,0 0 0,0 0 0,0 0 0,0 0 0,0 1 0,0-1 0,1 1 0,1-2 0,-1 1 0,0-1 0,1 0 0,-1 1 0,1 0 0,0 0 0,0 0 0,-1 0 0,1 0 0,0 0 0,0 1 0,0-1 0,0 1 0,0 0 0,0 0 0,0 0 0,0 0 0,-1 0 0,1 1 0,0-1 0,0 1 0,0 0 0,0 0 0,-1 0 0,1 0 0,0 0 0,-1 1 0,1-1 0,-1 1 0,1 0 0,-1 0 0,0 0 0,0 0 0,0 0 0,0 0 0,0 0 0,0 1 0,-1-1 0,1 1 0,-1-1 0,2 5 0,2 4 0,0 1 0,-1 0 0,0 0 0,-1 0 0,-1 0 0,0 1 0,0-1 0,-1 19 0,-2-15 0,0-1 0,-1 0 0,-1 0 0,0 0 0,-2 0 0,1 0 0,-2-1 0,0 0 0,0 0 0,-1 0 0,-1-1 0,0 0 0,-1-1 0,-1 0 0,0 0 0,0-1 0,-1 0 0,-22 17 0,27-24 0,-1-1 0,1 1 0,-1-1 0,0 0 0,0 0 0,0-1 0,0 0 0,0-1 0,-1 1 0,1-1 0,-1-1 0,1 1 0,-11-2 0,14 1 0,0 0 0,1-1 0,-1 1 0,0-1 0,1 0 0,-1 0 0,1-1 0,-1 1 0,1-1 0,0 0 0,-1 1 0,1-2 0,0 1 0,0 0 0,0 0 0,1-1 0,-1 0 0,1 1 0,-1-1 0,1 0 0,0 0 0,0-1 0,0 1 0,0 0 0,1-1 0,-1 1 0,-1-7 0,2 4 0,-1-1 0,1 0 0,0 0 0,1-1 0,0 1 0,0 0 0,0 0 0,1 0 0,2-10 0,2 1 0,0-1 0,13-24 0,-13 32 0,3-6 0,0 0 0,2 1 0,-1 1 0,2 0 0,0 0 0,0 1 0,1 0 0,1 1 0,26-18 0,-11 6 0,-18 14 0,0 0 0,0 1 0,22-11 0,-28 17 0,0 0 0,0 0 0,1 1 0,-1 0 0,0 0 0,1 0 0,-1 0 0,1 1 0,-1-1 0,1 1 0,-1 0 0,1 1 0,-1-1 0,1 1 0,5 1 0,117 41 0,-115-41 0,0 1 0,0 0 0,-1 1 0,0 1 0,1 0 0,16 10 0,-25-13 0,0 0 0,0 0 0,-1 1 0,1-1 0,-1 1 0,0 0 0,0-1 0,0 1 0,0 0 0,0 0 0,0 0 0,-1 1 0,0-1 0,1 0 0,-1 1 0,-1-1 0,1 1 0,0-1 0,-1 0 0,1 1 0,-1 0 0,0-1 0,-1 1 0,1-1 0,0 1 0,-3 6 0,2-5 0,-1-1 0,0 1 0,0 0 0,0-1 0,-1 0 0,1 1 0,-1-1 0,0 0 0,0 0 0,-1-1 0,1 1 0,-1-1 0,0 0 0,0 0 0,0 0 0,0 0 0,0 0 0,-7 2 0,-11 5 0,-1-1 0,-37 10 0,28-9 0,22-7 0,0 0 0,-1 0 0,0-1 0,1-1 0,-1 0 0,0 0 0,0-1 0,-21-2 0,31 1 0,-1 1 0,1 0 0,-1-1 0,1 1 0,-1-1 0,1 1 0,0-1 0,-1 0 0,1 0 0,0 0 0,-1 0 0,1 1 0,0-2 0,0 1 0,0 0 0,0 0 0,0 0 0,0 0 0,0-1 0,0 1 0,1 0 0,-1-1 0,-1-2 0,2 1 0,-1-1 0,1 1 0,-1-1 0,1 1 0,0 0 0,1-1 0,-1 1 0,1-1 0,-1 1 0,3-5 0,1-6 0,1 1 0,1 0 0,0 1 0,11-17 0,-3 8 0,1 0 0,1 2 0,1-1 0,32-27 0,-41 40 0,-1 1 0,1 0 0,1 0 0,-1 1 0,1 0 0,0 1 0,0 0 0,0 0 0,0 0 0,1 2 0,-1-1 0,1 1 0,0 0 0,19 0 0,-26 2 0,-1 1 0,1-1 0,-1 1 0,0 0 0,0 0 0,1 0 0,-1 0 0,0 0 0,0 0 0,0 0 0,0 1 0,0-1 0,-1 1 0,1 0 0,0-1 0,-1 1 0,1 0 0,-1 0 0,1 0 0,-1 0 0,0 0 0,0 0 0,0 0 0,0 1 0,0-1 0,0 0 0,-1 0 0,1 1 0,-1-1 0,0 1 0,0 2 0,2 9 0,-1 1 0,0-1 0,-4 25 0,3-38 0,-1 7 0,0-1 0,0 0 0,-1 0 0,0 0 0,0 0 0,-1-1 0,0 1 0,0-1 0,-6 9 0,8-13 0,0 0 0,-1 0 0,1-1 0,0 1 0,-1 0 0,1-1 0,-1 1 0,1-1 0,-1 0 0,0 1 0,1-1 0,-1 0 0,0 0 0,0 0 0,0 0 0,0 0 0,0-1 0,0 1 0,0-1 0,0 1 0,-1-1 0,1 0 0,0 1 0,0-1 0,0-1 0,0 1 0,0 0 0,-1 0 0,1-1 0,0 1 0,0-1 0,0 1 0,0-1 0,0 0 0,-2-1 0,-10-10-1365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40:27.110"/>
    </inkml:context>
    <inkml:brush xml:id="br0">
      <inkml:brushProperty name="width" value="0.2" units="cm"/>
      <inkml:brushProperty name="height" value="0.2" units="cm"/>
      <inkml:brushProperty name="color" value="#FFFFFF"/>
    </inkml:brush>
  </inkml:definitions>
  <inkml:trace contextRef="#ctx0" brushRef="#br0">0 267 24575,'3'2'0,"-1"-1"0,1 1 0,0-1 0,-1 1 0,1-1 0,0 0 0,0 0 0,0 0 0,0 0 0,-1-1 0,1 1 0,4 0 0,40 1 0,-34-2 0,135 0 0,-151-2 0,-1 1 0,1 0 0,0-1 0,0 1 0,-1-1 0,1 0 0,0 0 0,1 0 0,-6-5 0,-28-28 0,13 6 0,2-1 0,-25-45 0,45 72 0,0 1 0,0-1 0,0 1 0,0-1 0,0 0 0,1 0 0,-1 1 0,1-1 0,0 0 0,0 0 0,0 1 0,0-1 0,0 0 0,1 0 0,-1 0 0,1 1 0,0-1 0,-1 0 0,1 1 0,1-1 0,-1 1 0,0-1 0,1 1 0,-1 0 0,1-1 0,3-3 0,-3 4 0,-1 1 0,1-1 0,-1 1 0,1 0 0,-1-1 0,1 1 0,0 0 0,0 0 0,0 0 0,0 0 0,0 0 0,0 1 0,0-1 0,0 1 0,0-1 0,0 1 0,0 0 0,0-1 0,0 1 0,0 0 0,0 0 0,1 1 0,-1-1 0,0 0 0,0 1 0,0-1 0,0 1 0,0 0 0,0 0 0,0 0 0,0 0 0,-1 0 0,1 0 0,0 0 0,2 2 0,-1 1-3,0 0-1,0 1 1,0-1-1,0 0 1,-1 1 0,1 0-1,-1-1 1,0 1-1,-1 0 1,3 9-1,3 9-1323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40:34.367"/>
    </inkml:context>
    <inkml:brush xml:id="br0">
      <inkml:brushProperty name="width" value="0.2" units="cm"/>
      <inkml:brushProperty name="height" value="0.2" units="cm"/>
      <inkml:brushProperty name="color" value="#FFFFFF"/>
    </inkml:brush>
  </inkml:definitions>
  <inkml:trace contextRef="#ctx0" brushRef="#br0">88 1 24575,'-53'97'0,"51"-93"0,-24 53 0,25-53 0,0-1 0,-1 1 0,2 0 0,-1-1 0,0 1 0,1 0 0,0-1 0,-1 1 0,2 0 0,-1-1 0,0 1 0,1 0 0,-1-1 0,2 5 0,-1-7 0,0-1 0,-1 1 0,1 0 0,0-1 0,-1 1 0,1 0 0,0-1 0,-1 1 0,1-1 0,0 1 0,0-1 0,0 0 0,0 1 0,0-1 0,-1 0 0,1 1 0,0-1 0,0 0 0,0 0 0,0 0 0,0 0 0,0 0 0,0 0 0,0 0 0,0 0 0,0 0 0,0-1 0,-1 1 0,1 0 0,0 0 0,0-1 0,0 1 0,1-1 0,34-16 0,-31 14 0,175-112 0,-108 65 0,-72 50 0,0 0 0,0-1 0,1 1 0,-1 0 0,0 0 0,0-1 0,1 1 0,-1 0 0,0 0 0,1-1 0,-1 1 0,0 0 0,1 0 0,-1 0 0,0 0 0,1 0 0,-1 0 0,0 0 0,1-1 0,-1 1 0,0 0 0,1 0 0,-1 0 0,0 0 0,1 0 0,-1 0 0,0 1 0,1-1 0,-1 0 0,0 0 0,1 0 0,-1 0 0,0 0 0,1 0 0,-1 1 0,0-1 0,1 0 0,-1 0 0,0 0 0,0 1 0,1-1 0,-1 18 0,-12 19 0,7-25 0,0-1 0,-2 0 0,1 0 0,-1-1 0,-1 0 0,1 0 0,-2 0 0,0-1 0,0 0 0,0-1 0,-1 0 0,0-1 0,-1 0 0,-14 8 0,2-1 0,20-8 0,17-8 0,54-18 0,115-50 0,-65 27 0,-117 42 0,1 1 0,-1-1 0,0 1 0,1-1 0,-1 1 0,1 0 0,-1-1 0,1 1 0,-1 0 0,1 0 0,0 0 0,-1 0 0,1 1 0,-1-1 0,1 0 0,-1 0 0,1 1 0,-1-1 0,0 1 0,1 0 0,-1-1 0,1 1 0,-1 0 0,0 0 0,0 0 0,0 0 0,1 0 0,-1 0 0,0 0 0,0 0 0,0 0 0,0 1 0,-1-1 0,1 0 0,0 1 0,0-1 0,-1 0 0,1 1 0,-1-1 0,1 1 0,-1-1 0,0 1 0,0-1 0,1 1 0,-1-1 0,0 1 0,-1 2 0,1 2 0,0 1 0,0-1 0,-1 1 0,0-1 0,-1 1 0,1-1 0,-1 0 0,0 1 0,-1-1 0,-4 8 0,1-5 0,-2-1 0,1 0 0,-1 0 0,0-1 0,-1 0 0,1-1 0,-1 1 0,-1-2 0,-14 8 0,23-13 0,1 1 0,-1-1 0,1 0 0,-1 0 0,1 0 0,-1 1 0,0-1 0,1 0 0,-1 0 0,1 0 0,-1 0 0,0 0 0,1 0 0,-1 0 0,1 0 0,-1 0 0,1 0 0,-1-1 0,0 1 0,1 0 0,-1 0 0,1-1 0,-1 1 0,1 0 0,-1 0 0,1-1 0,-1 1 0,1-1 0,-1 1 0,1 0 0,0-1 0,-1 1 0,1-1 0,0 1 0,-1-1 0,-5-27 0,10-28 0,-1 43 0,1 0 0,0 0 0,1 0 0,0 1 0,1 0 0,0 0 0,10-13 0,-12 20 0,-1 0 0,1 1 0,0-1 0,1 1 0,-1 0 0,1 0 0,0 1 0,6-5 0,-8 7 0,0-1 0,0 1 0,0 0 0,0 0 0,0 0 0,0 1 0,0-1 0,0 1 0,0-1 0,1 1 0,-1 0 0,0 0 0,0 1 0,0-1 0,0 1 0,5 1 0,-5-1 0,0 0 0,0 0 0,0 0 0,-1 1 0,1 0 0,-1-1 0,1 1 0,-1 0 0,1 0 0,-1 0 0,0 1 0,0-1 0,0 0 0,0 1 0,-1-1 0,3 5 0,1 3 0,-1 1 0,0 0 0,3 13 0,-4-15 0,-1-1 0,1 1 0,0-1 0,1 0 0,5 10 0,-6-15 0,0 0 0,-1 0 0,1-1 0,0 0 0,1 1 0,-1-1 0,0 0 0,1-1 0,-1 1 0,1 0 0,-1-1 0,1 0 0,0 0 0,0 0 0,6 0 0,60 3 0,-65-4 0,3 0 0,4 1 0,-1 0 0,1-2 0,0 1 0,0-1 0,0-1 0,0 0 0,-1-1 0,1 0 0,-1-1 0,19-9 0,-18 7 0,1 1 0,-1 1 0,1 0 0,0 1 0,0 0 0,1 1 0,14-1 0,33-7 0,-119 10 0,20-1 0,-229 1 0,1098 0 0,-800 2 0,0 1 0,43 9 0,-44-5 0,0-3 0,50 3 0,-36-10 0,-29 2 0,1 0 0,-1 1 0,0 0 0,22 4 0,-78 16 0,-3-7 0,0-2 0,-1-2 0,0-1 0,-59 1 0,-190-8 0,135-4 0,104 5 0,31-1 0,0 0 0,1-2 0,-28-3 0,50 4 0,1 0 0,0 0 0,-1 0 0,1 0 0,0 0 0,-1 0 0,1 0 0,0 0 0,-1 0 0,1 0 0,-1 0 0,1 0 0,0 0 0,-1 0 0,1 0 0,0 0 0,-1 0 0,1-1 0,0 1 0,-1 0 0,1 0 0,0 0 0,-1-1 0,1 1 0,0 0 0,0 0 0,-1-1 0,1 1 0,0 0 0,0 0 0,0-1 0,-1 1 0,1 0 0,0-1 0,0 1 0,0 0 0,0-1 0,0 1 0,-1 0 0,1-1 0,0 1 0,0-1 0,0 1 0,0 0 0,0-1 0,0 1 0,0 0 0,0-1 0,1 1 0,-1 0 0,0-1 0,0 1 0,0-1 0,0 1 0,0 0 0,1 0 0,-1-1 0,0 1 0,0 0 0,0-1 0,1 1 0,-1 0 0,23-16 0,21 1 0,2 1 0,-1 2 0,54-6 0,-44 8 0,4-2 0,225-31 0,-162 28 0,45-2 0,-109 16 0,155 3 0,-212-3 0,0 1 0,0 0 0,0 0 0,0 0 0,1 0 0,-1 1 0,0-1 0,0 0 0,0 0 0,0 1 0,0-1 0,0 0 0,0 1 0,0-1 0,0 1 0,0 0 0,0-1 0,0 1 0,0 0 0,0 0 0,-1 0 0,0 0 0,0-1 0,0 1 0,0 0 0,0-1 0,0 1 0,0-1 0,0 1 0,-1 0 0,1-1 0,0 1 0,0-1 0,-1 1 0,1 0 0,0-1 0,-1 1 0,1-1 0,-1 1 0,1-1 0,0 1 0,-1-1 0,1 0 0,-2 1 0,-39 26 0,-1-8 0,-22 12 0,59-28 0,-1 0 0,1 1 0,1-1 0,-1 1 0,1 0 0,-1 0 0,1 1 0,-6 8 0,9-13 0,1 0 0,0 0 0,0 1 0,0-1 0,-1 0 0,1 0 0,0 1 0,0-1 0,0 0 0,0 0 0,0 1 0,0-1 0,0 0 0,-1 1 0,1-1 0,0 0 0,0 1 0,0-1 0,0 0 0,0 0 0,0 1 0,0-1 0,0 0 0,1 1 0,-1-1 0,0 0 0,0 0 0,0 1 0,0-1 0,0 0 0,0 0 0,0 1 0,1-1 0,-1 0 0,0 0 0,0 1 0,0-1 0,1 0 0,-1 0 0,0 0 0,0 1 0,1-1 0,-1 0 0,0 0 0,1 0 0,18 2 0,18-8 0,-37 6 0,0 0 0,0 0 0,0 0 0,-1 0 0,1 0 0,0 0 0,0 0 0,0 0 0,0 0 0,0 0 0,0 0 0,0 0 0,0 0 0,0 0 0,0 0 0,0 0 0,-1 0 0,1 0 0,0 0 0,0 0 0,0 0 0,0 0 0,0 0 0,0 0 0,0 0 0,0 0 0,0 0 0,0-1 0,0 1 0,0 0 0,0 0 0,0 0 0,0 0 0,0 0 0,0 0 0,0 0 0,0 0 0,0 0 0,0 0 0,0 0 0,0-1 0,0 1 0,0 0 0,0 0 0,0 0 0,0 0 0,0 0 0,0 0 0,0 0 0,0 0 0,0 0 0,0 0 0,0 0 0,0-1 0,0 1 0,0 0 0,0 0 0,-15-3 0,-19-2 0,-289 2-200,238 3-965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2:41.704"/>
    </inkml:context>
    <inkml:brush xml:id="br0">
      <inkml:brushProperty name="width" value="0.2" units="cm"/>
      <inkml:brushProperty name="height" value="0.2" units="cm"/>
      <inkml:brushProperty name="color" value="#FFFFFF"/>
    </inkml:brush>
  </inkml:definitions>
  <inkml:trace contextRef="#ctx0" brushRef="#br0">263 163 24575,'8'9'0,"0"0"0,0 1 0,-1 0 0,-1 0 0,0 0 0,0 1 0,-1 0 0,0 0 0,4 19 0,3 13 0,6 55 0,-13-65 0,48 320 0,-30-185 0,-16-114 0,-2 0 0,-6 106 0,-3-136 0,4-24 0,-1-1 0,1 1 0,0 0 0,0 0 0,0 0 0,0 0 0,0 0 0,0 0 0,0 0 0,0-1 0,0 1 0,-1 0 0,1 0 0,0 0 0,0 0 0,0 0 0,0 0 0,0 0 0,0 0 0,-1 0 0,1 0 0,0 0 0,0 0 0,0 0 0,0 0 0,0 0 0,-1 0 0,1 0 0,0 0 0,0 0 0,0 0 0,0 0 0,0 0 0,-1 0 0,1 0 0,0 0 0,0 0 0,0 0 0,0 0 0,0 0 0,-1 0 0,1 0 0,0 0 0,0 0 0,0 1 0,0-1 0,0 0 0,0 0 0,0 0 0,0 0 0,0 0 0,-1 0 0,1 1 0,0-1 0,0 0 0,0 0 0,0 0 0,0 0 0,-4-16 0,-4-64 0,4-159 0,6 135 0,-1-492 0,8 692 0,0-14 0,40 365 0,-77-578 0,4 29 0,-23-167 0,37 189 0,1-113 0,9 185 0,0 1 0,0-1 0,0 1 0,1-1 0,-1 1 0,2 0 0,-1 0 0,5-13 0,-6 20 0,0-1 0,1 1 0,-1 0 0,0-1 0,0 1 0,1 0 0,-1-1 0,0 1 0,1 0 0,-1-1 0,0 1 0,1 0 0,-1-1 0,0 1 0,1 0 0,-1 0 0,1 0 0,-1-1 0,1 1 0,-1 0 0,0 0 0,1 0 0,-1 0 0,1 0 0,-1 0 0,1 0 0,-1 0 0,1 0 0,-1 0 0,1 0 0,-1 0 0,0 0 0,1 0 0,-1 1 0,1-1 0,-1 0 0,1 0 0,-1 0 0,0 1 0,1-1 0,-1 0 0,1 1 0,15 15 0,-1 9 0,-1 0 0,-1 1 0,-1 0 0,-1 1 0,9 39 0,-7-28 0,34 134 0,-42-156 0,-2-21 0,-2-27 0,-1 31 0,-5-367 0,3 396 0,-1 0 0,-1-1 0,-1 0 0,-1 0 0,-16 42 0,-63 130 0,67-160 0,6-11 0,-215 419 0,221-437 0,0-1 0,-1 0 0,1 0 0,-2 0 0,-14 13 0,19-20 0,0 1 0,-1-1 0,1 0 0,0 0 0,-1 0 0,1 0 0,-1-1 0,1 0 0,-1 1 0,0-1 0,0-1 0,1 1 0,-1 0 0,0-1 0,0 0 0,0 0 0,0 0 0,0 0 0,0-1 0,-4 0 0,6-1 0,-1 1 0,0 0 0,1-1 0,0 1 0,-1-1 0,1 0 0,0 0 0,0 0 0,0 0 0,0 0 0,0 0 0,0-1 0,1 1 0,-1-1 0,1 1 0,-1-1 0,1 1 0,0-1 0,0 0 0,0 0 0,1 0 0,-1 1 0,0-4 0,-2-12 0,1 1 0,0-27 0,2 36 0,-1-3 0,0-1 0,1 1 0,1-1 0,0 1 0,1 0 0,0 0 0,1-1 0,0 1 0,0 1 0,1-1 0,1 1 0,0-1 0,0 1 0,1 0 0,0 1 0,1 0 0,0 0 0,0 0 0,1 1 0,14-12 0,19-12-74,97-81-1217,-71 51-5535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30.125"/>
    </inkml:context>
    <inkml:brush xml:id="br0">
      <inkml:brushProperty name="width" value="0.1" units="cm"/>
      <inkml:brushProperty name="height" value="0.1" units="cm"/>
      <inkml:brushProperty name="color" value="#FFFFFF"/>
    </inkml:brush>
  </inkml:definitions>
  <inkml:trace contextRef="#ctx0" brushRef="#br0">0 1 24575,'2'0'0,"4"0"0,3 0 0,1 0 0,2 0 0,1 0 0,3 0 0,2 0 0,0 0 0,-2 1 0,-1 2 0,-2-1 0,-1 0 0,-3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2:44.281"/>
    </inkml:context>
    <inkml:brush xml:id="br0">
      <inkml:brushProperty name="width" value="0.2" units="cm"/>
      <inkml:brushProperty name="height" value="0.2" units="cm"/>
      <inkml:brushProperty name="color" value="#FFFFFF"/>
    </inkml:brush>
  </inkml:definitions>
  <inkml:trace contextRef="#ctx0" brushRef="#br0">28 387 24575,'0'-63'0,"-14"-101"0,13 160 0,-2-20 0,5 17 0,6 13 0,45 72 0,-3 1 0,50 110 0,-42-75 0,-36-74 0,-1 1 0,-3 1 0,-2 0 0,-1 1 0,-2 1 0,12 82 0,-22-107 0,-2-16 0,0 0 0,0 0 0,0 0 0,-1 1 0,1-1 0,-1 0 0,0 0 0,0 0 0,0 0 0,0 1 0,-1-1 0,1 0 0,-1 0 0,0 0 0,0 0 0,0 0 0,-2 5 0,3-8 0,-1 0 0,1 1 0,0-1 0,-1 0 0,1 0 0,-1 1 0,1-1 0,0 0 0,-1 0 0,1 0 0,0 0 0,-1 1 0,1-1 0,-1 0 0,1 0 0,-1 0 0,1 0 0,0 0 0,-1 0 0,1 0 0,-1 0 0,1 0 0,-1 0 0,1 0 0,0-1 0,-1 1 0,1 0 0,-1 0 0,1 0 0,0 0 0,-1-1 0,1 1 0,-14-15 0,-4-22 0,17 34 0,-32-84 0,-36-165 0,49 172 0,3 9 0,4 0 0,-9-132 0,22 259 0,-2 0 0,-2-1 0,-3 1 0,-3-1 0,-26 89 0,26-107 0,-13 35 0,21-65 0,-1-1 0,0 1 0,0-1 0,-1 0 0,0 0 0,0 0 0,-8 9 0,10-14 0,1 0 0,0 0 0,0 0 0,0 0 0,-1 0 0,1 0 0,-1 0 0,1 0 0,0 0 0,-1 0 0,0-1 0,1 1 0,-1-1 0,1 1 0,-1-1 0,-3 1 0,4-2 0,0 1 0,0 0 0,0 0 0,0-1 0,1 1 0,-1-1 0,0 1 0,0-1 0,0 1 0,0-1 0,0 1 0,1-1 0,-1 0 0,0 1 0,0-1 0,1 0 0,-1 0 0,1 1 0,-1-1 0,0-1 0,-2-4 0,1 0 0,0 0 0,0 0 0,0 0 0,1 0 0,0-1 0,0-6 0,-2-30 0,1 0 0,3 0 0,1 0 0,3 0 0,1 0 0,17-63 0,-16 83 0,0 1 0,2 0 0,0 0 0,1 1 0,1 0 0,1 1 0,1 0 0,1 1 0,0 1 0,2 0 0,0 1 0,1 0 0,29-21 0,-28 27 0,1 2 0,0 0 0,0 1 0,1 1 0,37-8 0,32-12 0,-78 22 0,28-7 0,-38 14-30,-7 3 104,-9 4-1483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20.543"/>
    </inkml:context>
    <inkml:brush xml:id="br0">
      <inkml:brushProperty name="width" value="0.2" units="cm"/>
      <inkml:brushProperty name="height" value="0.2" units="cm"/>
      <inkml:brushProperty name="color" value="#FFFFFF"/>
    </inkml:brush>
  </inkml:definitions>
  <inkml:trace contextRef="#ctx0" brushRef="#br0">53 1 24575,'-2'0'0,"-1"1"0,1-1 0,0 1 0,0 0 0,0 0 0,0 0 0,0 0 0,0 0 0,0 0 0,0 0 0,1 1 0,-1-1 0,0 1 0,1-1 0,-1 1 0,1 0 0,-1 0 0,1 0 0,0 0 0,0 0 0,0 0 0,0 0 0,0 0 0,0 0 0,1 0 0,-1 0 0,1 0 0,-1 3 0,-2 8 0,1 0 0,0 0 0,0 20 0,2-25 0,0 5 0,-1 0 0,2 0 0,0 0 0,0-1 0,7 23 0,-7-32 0,0 0 0,0 0 0,1 0 0,-1-1 0,1 1 0,0 0 0,0-1 0,0 1 0,0-1 0,0 0 0,0 1 0,1-1 0,-1 0 0,1 0 0,0-1 0,-1 1 0,1-1 0,0 1 0,0-1 0,0 0 0,0 0 0,0 0 0,0 0 0,0-1 0,0 1 0,1-1 0,-1 0 0,4 0 0,-1 0 0,-1 0 0,1 0 0,0 0 0,-1-1 0,1 0 0,-1 0 0,0-1 0,1 1 0,-1-1 0,0 0 0,0-1 0,0 1 0,5-4 0,-8 4 0,1 0 0,-1 0 0,0 0 0,0-1 0,0 1 0,0 0 0,-1-1 0,1 1 0,-1-1 0,1 0 0,-1 0 0,0 1 0,0-1 0,0 0 0,0 0 0,-1 0 0,1 0 0,-1 0 0,0 0 0,0 0 0,0 0 0,0 0 0,0 0 0,-1 0 0,0-4 0,-15-48 0,12 44 0,0 0 0,1 1 0,0-1 0,1 0 0,0-1 0,0-14 0,2 25 0,0 1 0,0-1 0,0 0 0,0 0 0,0 0 0,0 0 0,0 1 0,0-1 0,1 0 0,-1 0 0,0 0 0,0 1 0,1-1 0,-1 0 0,0 0 0,1 1 0,-1-1 0,1 0 0,-1 1 0,1-1 0,-1 0 0,1 1 0,0-1 0,-1 1 0,1-1 0,0 1 0,-1-1 0,1 1 0,0-1 0,0 1 0,-1 0 0,1-1 0,0 1 0,0 0 0,0 0 0,-1 0 0,1 0 0,0 0 0,1-1 0,-1 2 0,1-1 0,-1 0 0,0 1 0,1-1 0,-1 1 0,0 0 0,1-1 0,-1 1 0,0 0 0,0 0 0,0 0 0,0 0 0,1 0 0,-1 0 0,-1 0 0,1 0 0,0 0 0,0 0 0,0 0 0,0 1 0,-1-1 0,2 2 0,4 19-57,0 0-1,-2 1 0,0 0 0,-1-1 1,-2 1-1,0 0 0,-3 24 0,1-13-845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23.236"/>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27.372"/>
    </inkml:context>
    <inkml:brush xml:id="br0">
      <inkml:brushProperty name="width" value="0.2" units="cm"/>
      <inkml:brushProperty name="height" value="0.2" units="cm"/>
      <inkml:brushProperty name="color" value="#FFFFFF"/>
    </inkml:brush>
  </inkml:definitions>
  <inkml:trace contextRef="#ctx0" brushRef="#br0">1 644 24575,'-1'-42'0,"4"-66"0,-2 94 0,1 0 0,1 1 0,0 0 0,1-1 0,10-23 0,2 2 0,-1-1 0,-2-1 0,12-58 0,-20 64 0,-3 18 0,0-1 0,1 2 0,1-1 0,5-15 0,-7 24 0,0-1 0,1 1 0,0-1 0,0 1 0,0 0 0,0 0 0,1 1 0,-1-1 0,1 1 0,0-1 0,0 1 0,0 0 0,1 1 0,7-4 0,-8 3 0,1 1 0,-1-1 0,1 2 0,0-1 0,0 0 0,0 1 0,0 0 0,9-1 0,-12 2 0,-1 1 0,1-1 0,0 1 0,-1-1 0,1 1 0,-1-1 0,1 1 0,-1 0 0,1 0 0,-1 0 0,1 0 0,-1 0 0,0 0 0,0 0 0,1 0 0,-1 0 0,0 0 0,0 1 0,0-1 0,0 1 0,-1-1 0,1 1 0,0-1 0,-1 1 0,1-1 0,-1 1 0,1-1 0,-1 1 0,1 0 0,-1 2 0,4 21 0,-2 0 0,0 0 0,-2 1 0,-3 26 0,1 14 0,4-18 0,-1-31 0,0 0 0,-1 0 0,-1 0 0,0 0 0,-4 19 0,-1-23 0,1-1 0,-1 0 0,-1 0 0,0 0 0,-1-1 0,0 0 0,-1 0 0,-10 10 0,17-20 0,1 0 0,0 0 0,-1 0 0,1 0 0,-1 0 0,1 0 0,-1-1 0,1 1 0,-1 0 0,1-1 0,-1 1 0,0-1 0,-1 1 0,-2-5 0,13-7 0,31-19 0,-31 25 0,-1 0 0,0 0 0,12-12 0,-17 14 0,0 0 0,1 0 0,-1 0 0,-1 0 0,1 0 0,0 0 0,-1 0 0,0 0 0,0-1 0,0 1 0,0-1 0,0 1 0,0-6 0,-1-162 0,-3 70 0,3 0-1365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29.395"/>
    </inkml:context>
    <inkml:brush xml:id="br0">
      <inkml:brushProperty name="width" value="0.2" units="cm"/>
      <inkml:brushProperty name="height" value="0.2" units="cm"/>
      <inkml:brushProperty name="color" value="#FFFFFF"/>
    </inkml:brush>
  </inkml:definitions>
  <inkml:trace contextRef="#ctx0" brushRef="#br0">20 0 24575,'-1'20'0,"-6"37"0,-2 19 0,10-35-31,1-28-236,-2 1 1,0-1-1,0 0 0,-5 26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33.291"/>
    </inkml:context>
    <inkml:brush xml:id="br0">
      <inkml:brushProperty name="width" value="0.2" units="cm"/>
      <inkml:brushProperty name="height" value="0.2" units="cm"/>
      <inkml:brushProperty name="color" value="#FFFFFF"/>
    </inkml:brush>
  </inkml:definitions>
  <inkml:trace contextRef="#ctx0" brushRef="#br0">54 288 24575,'-2'0'0,"0"0"0,0-1 0,-1 1 0,1-1 0,0 1 0,0-1 0,0 0 0,0 0 0,0 0 0,0 0 0,0 0 0,0 0 0,0 0 0,0-1 0,1 1 0,-1-1 0,0 1 0,1-1 0,0 0 0,-1 0 0,1 1 0,0-1 0,0 0 0,0 0 0,0 0 0,0 0 0,0-1 0,1 1 0,-1 0 0,1 0 0,-1 0 0,1-3 0,-2-10 0,0 0 0,2 0 0,1-26 0,0 23 0,-1 10 0,0-1 0,1 0 0,-1 1 0,2-1 0,-1 1 0,2-1 0,5-15 0,-6 21 0,0-1 0,0 1 0,1 0 0,-1 0 0,1 0 0,0 0 0,0 0 0,0 1 0,0-1 0,0 1 0,1 0 0,-1 0 0,1 0 0,0 0 0,-1 0 0,1 1 0,0 0 0,0 0 0,6-1 0,-8 1 0,0 0 0,0 1 0,1-1 0,-1 1 0,0 0 0,0 0 0,1-1 0,-1 1 0,0 1 0,1-1 0,-1 0 0,0 1 0,0-1 0,1 1 0,-1-1 0,0 1 0,0 0 0,0 0 0,0 0 0,0 0 0,0 1 0,0-1 0,0 0 0,-1 1 0,1-1 0,2 3 0,-2 0 0,0 0 0,0 0 0,-1 0 0,1 1 0,-1-1 0,0 0 0,0 1 0,0-1 0,0 1 0,-1-1 0,0 1 0,0 7 0,-4 24 0,1 27 0,3-58 0,0-1 0,0 0 0,0 0 0,1 0 0,0 1 0,0-1 0,0 0 0,1 0 0,-1 0 0,1 0 0,2 3 0,-3-5 0,0-1 0,0 1 0,0-1 0,0 0 0,0 1 0,0-1 0,0 0 0,1 0 0,-1 0 0,1 0 0,-1 0 0,1 0 0,-1 0 0,1 0 0,-1 0 0,1-1 0,0 1 0,-1-1 0,4 1 0,-4-1 0,1 0 0,-1 0 0,1-1 0,-1 1 0,1 0 0,-1-1 0,1 0 0,-1 1 0,0-1 0,1 0 0,-1 1 0,0-1 0,1 0 0,-1 0 0,0 0 0,0 0 0,2-2 0,1-3 0,0 1 0,-1-1 0,1 1 0,-1-1 0,0 0 0,-1 0 0,1-1 0,2-11 0,-2 0-455,-1-1 0,-1-34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38.254"/>
    </inkml:context>
    <inkml:brush xml:id="br0">
      <inkml:brushProperty name="width" value="0.2" units="cm"/>
      <inkml:brushProperty name="height" value="0.2" units="cm"/>
      <inkml:brushProperty name="color" value="#FFFFFF"/>
    </inkml:brush>
  </inkml:definitions>
  <inkml:trace contextRef="#ctx0" brushRef="#br0">0 558 24575,'2'-7'0,"-1"1"0,1 0 0,0 0 0,0-1 0,1 1 0,-1 1 0,1-1 0,1 0 0,-1 1 0,7-8 0,2-6 0,10-19 0,-2-1 0,20-57 0,-35 83 0,0-1 0,-1 1 0,0-1 0,-1 1 0,-1-1 0,0 0 0,0-16 0,-2 18 0,1 0 0,0 1 0,1-1 0,0 1 0,1-1 0,0 1 0,1 0 0,0 0 0,1 0 0,0 1 0,9-15 0,-13 24 0,0-1 0,0 1 0,0 0 0,0-1 0,0 1 0,1 0 0,-1 0 0,0 0 0,0 0 0,1 0 0,-1 0 0,0 1 0,1-1 0,-1 0 0,1 1 0,-1-1 0,1 1 0,0-1 0,-1 1 0,3 0 0,-3 0 0,0 0 0,1 1 0,-1-1 0,0 0 0,1 1 0,-1 0 0,0-1 0,0 1 0,0 0 0,1 0 0,-1-1 0,0 1 0,0 0 0,0 0 0,0 0 0,-1 0 0,1 0 0,1 3 0,1 1 0,0 1 0,0 0 0,0 0 0,-1 0 0,0 1 0,0-1 0,-1 1 0,1 8 0,0 12 0,-2 0 0,-1 0 0,-2 0 0,0-1 0,-2 1 0,-8 26 0,0 7 0,11-44 0,-1 0 0,-1-1 0,0 1 0,-2-1 0,1 0 0,-16 27 0,12-33 0,5-16 0,9-19 0,23-23 0,-20 37 0,0-1 0,0-1 0,-1 1 0,-1-1 0,0 0 0,-1-1 0,-1 1 0,4-24 0,8-57 0,-16 107 0,0 0 0,1 0 0,0-1 0,5 23 0,4 31 0,-10-62 0,1 12 0,-1 0 0,-2 22 0,2-34 0,0-1 0,-1 1 0,1 0 0,-1-1 0,1 1 0,-1 0 0,0-1 0,0 1 0,0-1 0,0 0 0,-1 1 0,1-1 0,-1 0 0,1 0 0,-1 0 0,0 0 0,1 0 0,-1 0 0,0 0 0,-1 0 0,-3 2 0,6-4 0,-1 0 0,1 0 0,-1 0 0,0 0 0,1 0 0,-1 0 0,1 0 0,-1 0 0,1-1 0,-1 1 0,1 0 0,-1 0 0,1 0 0,-1-1 0,0 1 0,1 0 0,0-1 0,-1 1 0,1 0 0,-1-1 0,1 1 0,-1-1 0,1 1 0,0 0 0,-1-1 0,1 1 0,0-1 0,-1 1 0,1-1 0,0 1 0,0-1 0,0 1 0,-1-1 0,1 0 0,0 1 0,0-1 0,0 1 0,0-1 0,0 0 0,-4-27 0,4 27 0,-1-197 86,3 95-1537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57:39.559"/>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1:19.334"/>
    </inkml:context>
    <inkml:brush xml:id="br0">
      <inkml:brushProperty name="width" value="0.2" units="cm"/>
      <inkml:brushProperty name="height" value="0.2" units="cm"/>
      <inkml:brushProperty name="color" value="#FFFFFF"/>
    </inkml:brush>
  </inkml:definitions>
  <inkml:trace contextRef="#ctx0" brushRef="#br0">39 155 24575,'0'11'0,"0"61"0,-15 121 0,-8-76 0,29-129 0,0 1 0,1 0 0,15-17 0,9-16 0,-23 31 0,10-14 0,-1 0 0,-2-2 0,20-50 0,-2-9 0,15-54 0,-34 109 0,-14 33 0,0-1 0,0 1 0,0 0 0,0 0 0,0 0 0,0 0 0,1-1 0,-1 1 0,0 0 0,0 0 0,0 0 0,0 0 0,0 0 0,1-1 0,-1 1 0,0 0 0,0 0 0,0 0 0,0 0 0,0 0 0,1 0 0,-1 0 0,0 0 0,0 0 0,0 0 0,1 0 0,-1-1 0,0 1 0,0 0 0,0 0 0,1 0 0,-1 1 0,0-1 0,0 0 0,0 0 0,0 0 0,1 0 0,-1 0 0,0 0 0,0 0 0,0 0 0,1 0 0,-1 0 0,0 0 0,0 1 0,5 19 0,-1 40 0,-7 110 0,-1-148 0,0-1 0,-11 33 0,10-36 0,0 0 0,1-1 0,-4 33 0,29-82 0,39-81 0,-38 76 0,22-52 0,-39 68 0,-1 1 0,0-1 0,-2-1 0,0-33 0,-2 54 0,-1 424 0,1-416 0,0-1 0,1 1 0,0 0 0,0 0 0,3 10 0,-3-16 0,-1 0 0,0 0 0,0 0 0,1 0 0,-1 0 0,0 0 0,1-1 0,-1 1 0,1 0 0,-1 0 0,1 0 0,0-1 0,-1 1 0,1 0 0,0 0 0,-1-1 0,1 1 0,0-1 0,0 1 0,0-1 0,0 1 0,-1-1 0,1 1 0,0-1 0,0 0 0,0 0 0,0 1 0,0-1 0,0 0 0,0 0 0,0 0 0,0 0 0,0 0 0,0 0 0,0 0 0,0 0 0,0 0 0,0-1 0,0 1 0,0 0 0,-1-1 0,1 1 0,0-1 0,0 1 0,0-1 0,0 1 0,-1-1 0,3-1 0,1-1 0,0-1 0,1 0 0,-1 0 0,-1-1 0,1 1 0,-1-1 0,1 0 0,3-8 0,22-50 0,-13 25 0,-5 11 0,-1-1 0,13-56 0,-6 16 0,-9 36 0,-4 16 0,0 0 0,8-19 0,-11 31 0,1 1 0,-1 0 0,1 0 0,0-1 0,0 1 0,0 0 0,0 1 0,1-1 0,-1 0 0,1 1 0,-1-1 0,1 1 0,0 0 0,0 0 0,5-3 0,-7 5 0,0 0 0,0-1 0,0 1 0,0 0 0,0-1 0,1 1 0,-1 0 0,0 0 0,0 0 0,0 0 0,0 0 0,0 0 0,0 0 0,0 1 0,0-1 0,0 0 0,0 0 0,0 1 0,0-1 0,0 1 0,0-1 0,0 1 0,0-1 0,0 1 0,0 0 0,0-1 0,-1 1 0,1 0 0,0 0 0,-1 0 0,1 0 0,0-1 0,-1 1 0,1 0 0,-1 0 0,1 0 0,-1 0 0,1 2 0,1 3 0,1 1 0,-2 0 0,1 0 0,1 11 0,1 39 0,-5 85 0,-2-58 0,3-81 0,0 0 0,1-1 0,-1 1 0,0 0 0,1-1 0,-1 1 0,1 0 0,0-1 0,0 1 0,0-1 0,0 1 0,0-1 0,2 3 0,-3-5 0,1 0 0,-1 1 0,0-1 0,1 0 0,-1 1 0,1-1 0,-1 0 0,0 1 0,1-1 0,-1 0 0,1 0 0,-1 0 0,1 1 0,-1-1 0,1 0 0,-1 0 0,1 0 0,-1 0 0,1 0 0,-1 0 0,1 0 0,-1 0 0,1 0 0,-1 0 0,1 0 0,0-1 0,0 1 0,1-1 0,-1 0 0,1 0 0,-1 0 0,0 0 0,0 0 0,1 0 0,-1-1 0,0 1 0,0 0 0,0-1 0,1-1 0,5-11 0,1 1 0,-2-2 0,6-16 0,-6 15 0,0 0 0,13-22 0,-8 20 0,-3 3 0,0 1 0,1 0 0,1 0 0,0 1 0,0 1 0,2 0 0,22-20 0,-33 32 0,0-1 0,0 0 0,0 0 0,0 0 0,1 1 0,-1-1 0,0 1 0,0-1 0,1 1 0,-1-1 0,0 1 0,1 0 0,-1 0 0,0 0 0,1 0 0,-1 0 0,1 0 0,-1 0 0,0 0 0,1 0 0,-1 0 0,0 1 0,1-1 0,-1 1 0,0-1 0,3 2 0,-2 0 0,0 0 0,0 0 0,-1 0 0,1 0 0,0 0 0,-1 1 0,1-1 0,-1 0 0,0 1 0,0 0 0,0-1 0,1 5 0,2 9 0,-1 0 0,-1 1 0,1 22 0,-3-38 0,-3 172 0,-1-107 0,8 93 0,-4-159 0,0 1 0,0 0 0,0-1 0,0 1 0,0 0 0,0-1 0,0 1 0,0 0 0,1-1 0,-1 1 0,0 0 0,0-1 0,1 1 0,-1 0 0,0-1 0,1 1 0,-1-1 0,0 1 0,1-1 0,-1 1 0,1-1 0,-1 1 0,1-1 0,-1 1 0,1-1 0,-1 0 0,1 1 0,0-1 0,-1 0 0,1 0 0,0 1 0,0-1 0,1 0 0,0 0 0,-1-1 0,1 1 0,-1 0 0,1-1 0,0 0 0,-1 1 0,1-1 0,-1 0 0,0 0 0,1 1 0,2-3 0,2-3 0,0 1 0,0-1 0,0 0 0,7-11 0,12-27 0,-2-1 0,16-47 0,-23 51 0,2 1 0,1 0 0,32-45 0,-41 68 0,-8 13 0,0 1 0,0-1 0,1 0 0,-1 0 0,1 1 0,0-1 0,0 1 0,0 0 0,0 0 0,1 0 0,5-3 0,-9 6 0,1 0 0,0 0 0,0 0 0,-1 0 0,1 0 0,0 1 0,-1-1 0,1 0 0,0 0 0,-1 1 0,1-1 0,-1 0 0,1 1 0,0-1 0,-1 1 0,1-1 0,-1 0 0,1 1 0,-1-1 0,0 1 0,1 0 0,-1-1 0,1 1 0,-1-1 0,0 1 0,1 0 0,-1-1 0,0 1 0,0 0 0,0-1 0,1 1 0,-1 0 0,0-1 0,0 1 0,0 0 0,0-1 0,0 1 0,0 1 0,2 32 0,-1-30 0,-3 90 0,2 21 0,0-112 0,1 0 0,-1 0 0,0 0 0,1 0 0,0-1 0,-1 1 0,1 0 0,0 0 0,1-1 0,-1 1 0,0 0 0,1-1 0,-1 1 0,1-1 0,0 0 0,0 1 0,0-1 0,0 0 0,0 0 0,5 3 0,-5-5 0,0 1 0,-1-1 0,1 1 0,0-1 0,0 0 0,0 1 0,0-1 0,-1 0 0,1 0 0,0-1 0,0 1 0,0 0 0,0-1 0,-1 1 0,1-1 0,0 1 0,0-1 0,-1 0 0,1 0 0,0 0 0,-1 0 0,1 0 0,-1 0 0,1 0 0,-1 0 0,0 0 0,1-1 0,-1 1 0,0-1 0,0 1 0,0-1 0,0 1 0,1-4 0,5-7 0,-1-1 0,0-1 0,-1 1 0,0-1 0,-1 0 0,3-19 0,15-44 0,-19 69 0,0 0 0,-1 1 0,0-1 0,0 0 0,0 0 0,-1-1 0,0-11 0,-1 18 0,0 0 0,0 0 0,-1 0 0,1-1 0,-1 1 0,1 0 0,-1 0 0,0 0 0,1 0 0,-1 0 0,0 0 0,-1 0 0,1 0 0,0 1 0,0-1 0,-1 0 0,1 1 0,-1-1 0,1 1 0,-1-1 0,0 1 0,0 0 0,1 0 0,-1 0 0,0 0 0,0 0 0,0 0 0,0 0 0,0 1 0,-1-1 0,1 0 0,-2 1 0,-26-3 0,1 1 0,-1 1 0,-40 5 0,-9-1 0,32-3-1365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1:26.46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48.346"/>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5:54.898"/>
    </inkml:context>
    <inkml:brush xml:id="br0">
      <inkml:brushProperty name="width" value="0.1" units="cm"/>
      <inkml:brushProperty name="height" value="0.1" units="cm"/>
      <inkml:brushProperty name="color" value="#E71224"/>
    </inkml:brush>
  </inkml:definitions>
  <inkml:trace contextRef="#ctx0" brushRef="#br0">11104 0 24575,'-5150'0'0,"4453"44"0,3 60 0,426-58 0,-636 129 0,803-151 0,-315 80 0,8 26 0,77 15 0,193-81 0,118-55 0,-290 124 0,223-94 0,3 4 0,1 3 0,-146 108 0,-171 135 0,192-144 0,123-88 0,-64 30 0,25-17 0,66-37 0,43-26 0,1 1 0,-1 0 0,1 1 0,1 1 0,-1 0 0,2 1 0,-20 21 0,16-12-1365,2-3-5461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5:56.265"/>
    </inkml:context>
    <inkml:brush xml:id="br0">
      <inkml:brushProperty name="width" value="0.1" units="cm"/>
      <inkml:brushProperty name="height" value="0.1" units="cm"/>
      <inkml:brushProperty name="color" value="#E71224"/>
    </inkml:brush>
  </inkml:definitions>
  <inkml:trace contextRef="#ctx0" brushRef="#br0">190 5 24575,'0'-1'0,"0"1"0,-1 0 0,1 0 0,0-1 0,0 1 0,0 0 0,0 0 0,-1-1 0,1 1 0,0 0 0,0 0 0,0 0 0,-1-1 0,1 1 0,0 0 0,0 0 0,-1 0 0,1 0 0,0-1 0,0 1 0,-1 0 0,1 0 0,0 0 0,-1 0 0,1 0 0,0 0 0,0 0 0,-1 0 0,1 0 0,0 0 0,-1 0 0,1 0 0,0 0 0,0 0 0,-1 0 0,1 0 0,0 1 0,-1-1 0,1 0 0,0 0 0,0 0 0,-1 0 0,1 0 0,0 1 0,0-1 0,0 0 0,-1 0 0,1 0 0,0 1 0,0-1 0,0 0 0,-1 1 0,-14 11 0,7-3 0,0 1 0,1 0 0,0 0 0,1 1 0,0 0 0,-8 22 0,5-9 0,2 1 0,-6 32 0,2 55 0,9-80 0,-1-1 0,-12 54 0,7-57 0,-1 2 0,1 0 0,1 0 0,2 0 0,1 1 0,-1 49 0,5-78 0,0 0 0,1 0 0,-1 0 0,0 0 0,0 0 0,1 0 0,-1 0 0,1-1 0,0 1 0,0 0 0,-1 0 0,1-1 0,0 1 0,1 0 0,-1-1 0,0 1 0,0-1 0,1 0 0,-1 1 0,0-1 0,1 0 0,-1 0 0,1 0 0,0 0 0,-1 0 0,1 0 0,0 0 0,0 0 0,0-1 0,-1 1 0,1-1 0,0 0 0,0 1 0,0-1 0,0 0 0,0 0 0,0 0 0,0 0 0,0 0 0,-1-1 0,1 1 0,4-2 0,9-1 0,0-2 0,0 0 0,0 0 0,17-10 0,-18 8 0,106-57 0,10-5 0,85-22-1365,-191 82-5461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7:14.624"/>
    </inkml:context>
    <inkml:brush xml:id="br0">
      <inkml:brushProperty name="width" value="0.2" units="cm"/>
      <inkml:brushProperty name="height" value="0.2" units="cm"/>
      <inkml:brushProperty name="color" value="#FFFFFF"/>
    </inkml:brush>
  </inkml:definitions>
  <inkml:trace contextRef="#ctx0" brushRef="#br0">1 19 24575,'0'0'0,"0"-1"0,0 0 0,1 1 0,-1-1 0,0 1 0,0-1 0,1 1 0,-1-1 0,1 0 0,-1 1 0,0-1 0,1 1 0,-1 0 0,1-1 0,-1 1 0,1-1 0,-1 1 0,1 0 0,-1-1 0,1 1 0,0 0 0,-1-1 0,1 1 0,-1 0 0,1 0 0,0 0 0,-1 0 0,2 0 0,21-4 0,-19 4 0,334-4 0,-181 7 0,7031-3 0,-7171 0 0,0 1 0,0 0 0,0 2 0,0 0 0,-1 1 0,1 1 0,23 9 0,-38-13 0,0 0 0,0 0 0,0 0 0,0 0 0,0 1 0,-1-1 0,1 0 0,0 1 0,-1-1 0,1 1 0,-1-1 0,1 1 0,-1 0 0,0 0 0,0 0 0,0 0 0,0 0 0,0 0 0,0 0 0,-1 0 0,2 3 0,-2-2 0,0 0 0,0 0 0,-1 0 0,1 0 0,-1 0 0,1 0 0,-1 0 0,0 0 0,0 0 0,0 0 0,0-1 0,-1 1 0,-2 3 0,-3 5 0,-1-1 0,0 0 0,-1-1 0,0 0 0,0-1 0,-12 9 0,13-12 0,0 0 0,0-1 0,0 0 0,-1 0 0,1-1 0,-1 0 0,0-1 0,0 0 0,0 0 0,-13 0 0,-14 0 0,-50-5 0,20 1 0,-1099 2 0,1023 8 0,1 1 0,131-9 0,-51-1 0,1 3 0,-112 19 0,137-15 0,-64 2 0,60-7 0,-46 9 0,-189 29 0,136-24 0,75-6 0,-83 0 0,-161 4 0,-197-8 0,287-7 0,-397-24 0,-3 0 0,110 14 0,401 8 0,-186-17 0,-21-18 0,-82-14 0,322 42 0,-108-3 0,-77 15 0,98 1 0,-187-2 0,2068 0 0,-1688-1 0,32-7 0,31 0 0,2305 7 0,-1201 2 0,-1389-3 0,-249 7 0,250 18 0,-46 2 0,63-16 0,-41-1 0,-1061-8-1365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7:23.61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08:44.018"/>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21:20.71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14:54.241"/>
    </inkml:context>
    <inkml:brush xml:id="br0">
      <inkml:brushProperty name="width" value="0.2" units="cm"/>
      <inkml:brushProperty name="height" value="0.2" units="cm"/>
      <inkml:brushProperty name="color" value="#FFFFFF"/>
    </inkml:brush>
  </inkml:definitions>
  <inkml:trace contextRef="#ctx0" brushRef="#br0">1 49 24575,'0'-2'0,"1"1"0,0-1 0,0 1 0,-1-1 0,1 1 0,0-1 0,0 1 0,1 0 0,-1 0 0,0 0 0,0 0 0,0-1 0,1 1 0,-1 1 0,1-1 0,-1 0 0,3-1 0,28-12 0,-22 11 0,1 0 0,-1 1 0,1 1 0,0 0 0,0 0 0,0 1 0,14 2 0,7 2 0,36 9 0,-63-12 0,0 1 0,0-1 0,0 1 0,0 0 0,0 1 0,0-1 0,-1 1 0,1 0 0,-1 0 0,1 0 0,-1 1 0,0 0 0,-1-1 0,1 2 0,-1-1 0,1 0 0,-1 0 0,0 1 0,-1 0 0,1 0 0,-1-1 0,0 1 0,0 1 0,-1-1 0,2 5 0,0 9 0,0 1 0,-2-1 0,0 0 0,-1 1 0,-4 31 0,3-41 0,-1 0 0,0-1 0,0 1 0,-1-1 0,0 1 0,-1-1 0,0 0 0,-1 0 0,1-1 0,-2 1 0,1-1 0,-13 13 0,14-16 0,0-1 0,-1 0 0,0 0 0,0 0 0,0 0 0,0-1 0,0 0 0,-1 0 0,1-1 0,-1 1 0,0-1 0,0 0 0,0-1 0,0 1 0,0-1 0,0-1 0,0 1 0,-1-1 0,1 0 0,0 0 0,-8-2 0,0 0 0,7 1 0,0 0 0,0 0 0,0-1 0,0 1 0,0-2 0,1 1 0,-13-7 0,107 101 0,-4 4 0,-4 4 0,104 171 0,-169-241 0,-1 1 0,-2 1 0,-1 0 0,-2 0 0,7 43 0,2 5 0,-2-9 0,-4 0 0,6 124 0,-17 148 0,-4-170 0,5 32 0,0-29 0,-21 196 0,-16-162 0,14-91 0,16-100 0,0 0 0,-1-1 0,-1 0 0,-18 33 0,-8 20 0,6 11 0,20-57 0,-1 0 0,0-1 0,-2 0 0,-1-1 0,-1 0 0,-25 37 0,34-57 0,0 0 0,0 0 0,0 0 0,0-1 0,0 1 0,-1-1 0,1 0 0,-1 0 0,0 0 0,1-1 0,-1 1 0,0-1 0,0 0 0,0 0 0,0 0 0,0 0 0,-7 0 0,8-1 0,0 0 0,0-1 0,0 1 0,0-1 0,0 1 0,0-1 0,0 0 0,0 0 0,1 0 0,-1 0 0,0-1 0,1 1 0,-1-1 0,1 1 0,-1-1 0,1 0 0,0 0 0,0 0 0,0 0 0,0-1 0,0 1 0,0 0 0,1-1 0,-3-4 0,-1-4 0,1 0 0,0-1 0,1 0 0,0 0 0,1 0 0,0 0 0,0-16 0,6-92 0,0 55 0,-4 56 0,1 0 0,-1-1 0,0 1 0,-1 0 0,0 0 0,-3-13 0,4 21 0,-1 0 0,1 0 0,-1-1 0,1 1 0,-1 0 0,1 0 0,-1 0 0,0 0 0,0 0 0,1 0 0,-1 0 0,0 0 0,0 0 0,0 0 0,0 0 0,0 0 0,-1 1 0,0-2 0,0 2 0,0-1 0,0 1 0,1 0 0,-1 0 0,0 0 0,0 0 0,0 0 0,1 0 0,-1 0 0,0 1 0,0-1 0,1 1 0,-1-1 0,0 1 0,1 0 0,-1 0 0,-2 1 0,-1 1 0,-1 1 0,1 0 0,0 0 0,0 1 0,0-1 0,1 1 0,-1 0 0,1 1 0,0-1 0,1 0 0,-1 1 0,1 0 0,0 0 0,1 0 0,0 0 0,-3 9 0,1 4 0,0-1 0,1 1 0,0 0 0,1 28 0,3-6 0,2 0 0,2 0 0,2-1 0,14 50 0,64 154 0,-36-81 0,-26-80 0,-22-79 0,1-1 0,-1 1 0,-1 0 0,1 0 0,0 0 0,-1 0 0,0 0 0,0 0 0,0 0 0,0 0 0,-1 0 0,0 0 0,-1 3 0,1-5 0,0 0 0,0-1 0,0 1 0,0 0 0,-1-1 0,1 0 0,0 1 0,-1-1 0,0 0 0,1 0 0,-1 0 0,0 0 0,1 0 0,-1 0 0,0 0 0,0 0 0,0-1 0,0 1 0,0-1 0,0 1 0,0-1 0,1 0 0,-1 0 0,0 0 0,0 0 0,0 0 0,-4-1 0,0 0 0,-1 0 0,1 0 0,0 0 0,0-1 0,0 0 0,0 0 0,0-1 0,1 1 0,-1-1 0,1 0 0,0-1 0,0 0 0,0 1 0,0-1 0,0-1 0,1 1 0,-7-10 0,-4-6 0,2 0 0,1-2 0,-13-27 0,6 12 0,9 18-273,1-1 0,1 0 0,0 0 0,-6-27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2:14:59.684"/>
    </inkml:context>
    <inkml:brush xml:id="br0">
      <inkml:brushProperty name="width" value="0.2" units="cm"/>
      <inkml:brushProperty name="height" value="0.2" units="cm"/>
      <inkml:brushProperty name="color" value="#FFFFFF"/>
    </inkml:brush>
  </inkml:definitions>
  <inkml:trace contextRef="#ctx0" brushRef="#br0">12 1 24575,'22'18'0,"-18"-15"0,-1-1 0,1 1 0,-1 0 0,0 0 0,0 1 0,0-1 0,0 0 0,0 1 0,-1 0 0,1 0 0,-1 0 0,3 8 0,-2 2 0,0 0 0,-1 0 0,-1 0 0,0 0 0,-1 0 0,0 0 0,-1 0 0,-1 0 0,0 0 0,-8 24 0,0 12 0,6-54 0,0 1 0,0-1 0,0 0 0,1 0 0,-1-1 0,-2-4 0,-24-35-1365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24.788"/>
    </inkml:context>
    <inkml:brush xml:id="br0">
      <inkml:brushProperty name="width" value="0.1" units="cm"/>
      <inkml:brushProperty name="height" value="0.1" units="cm"/>
      <inkml:brushProperty name="color" value="#E71224"/>
    </inkml:brush>
  </inkml:definitions>
  <inkml:trace contextRef="#ctx0" brushRef="#br0">101 13 24575,'-1'-2'0,"0"1"0,-1 0 0,1 0 0,0 0 0,-1 0 0,1 1 0,0-1 0,-1 0 0,1 1 0,-1-1 0,0 0 0,1 1 0,-1 0 0,1-1 0,-1 1 0,1 0 0,-1 0 0,0 0 0,1 0 0,-1 0 0,0 0 0,1 1 0,-1-1 0,1 0 0,-1 1 0,1-1 0,-1 1 0,1 0 0,-1-1 0,1 1 0,-1 0 0,1 0 0,0 0 0,0 0 0,-1 0 0,1 0 0,-1 2 0,-2 1 0,1-1 0,-1 1 0,1 1 0,0-1 0,0 0 0,1 1 0,-1-1 0,1 1 0,0 0 0,-2 7 0,-1 22 0,1-1 0,2 1 0,2 0 0,4 38 0,-1 18 0,11 201 0,-9-202 0,-5-58 0,9 54 0,-5-70 0,2-1 0,-1 0 0,2 0 0,0-1 0,0 0 0,1 0 0,19 22 0,4 10 0,23 33-1365,-40-56-5461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27.055"/>
    </inkml:context>
    <inkml:brush xml:id="br0">
      <inkml:brushProperty name="width" value="0.1" units="cm"/>
      <inkml:brushProperty name="height" value="0.1" units="cm"/>
      <inkml:brushProperty name="color" value="#E71224"/>
    </inkml:brush>
  </inkml:definitions>
  <inkml:trace contextRef="#ctx0" brushRef="#br0">0 400 24575,'10'-10'0,"-1"-1"0,-1 0 0,0 0 0,-1-1 0,10-19 0,23-69 0,-26 64 0,9-41 0,-18 57 0,0 1 0,15-35 0,-19 54 0,-1-1 0,0 1 0,0-1 0,0 1 0,0 0 0,0-1 0,1 1 0,-1 0 0,0-1 0,0 1 0,1 0 0,-1-1 0,0 1 0,0 0 0,1 0 0,-1-1 0,0 1 0,1 0 0,-1 0 0,0 0 0,1-1 0,-1 1 0,1 0 0,-1 0 0,0 0 0,1 0 0,-1 0 0,1 0 0,-1 0 0,0 0 0,1 0 0,-1 0 0,1 0 0,-1 0 0,0 0 0,1 0 0,-1 0 0,1 0 0,-1 0 0,0 0 0,1 1 0,-1-1 0,0 0 0,1 0 0,-1 0 0,0 1 0,1-1 0,-1 0 0,0 0 0,1 1 0,-1-1 0,0 0 0,0 1 0,0-1 0,1 0 0,-1 1 0,0-1 0,0 1 0,14 24 0,-14-23 0,8 17 0,-2 1 0,0-1 0,-1 1 0,3 31 0,1 82 0,2 21 0,-1-57 0,3 16 0,-5-43-1365,-7-50-5461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59.617"/>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28.574"/>
    </inkml:context>
    <inkml:brush xml:id="br0">
      <inkml:brushProperty name="width" value="0.1" units="cm"/>
      <inkml:brushProperty name="height" value="0.1" units="cm"/>
      <inkml:brushProperty name="color" value="#E71224"/>
    </inkml:brush>
  </inkml:definitions>
  <inkml:trace contextRef="#ctx0" brushRef="#br0">0 1 24575,'13'13'0,"-1"1"0,-1 1 0,-1 0 0,0 1 0,8 17 0,0 5 0,14 43 0,-26-57 0,0 0 0,-1 0 0,1 34 0,-3-29 0,12 50 0,-6-31 0,-1 1 0,-3 0 0,-1 0 0,-6 79 0,1-43 0,-1-46 0,-11 62 0,7-60 0,-6 13-1365,7-32-5461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30.690"/>
    </inkml:context>
    <inkml:brush xml:id="br0">
      <inkml:brushProperty name="width" value="0.1" units="cm"/>
      <inkml:brushProperty name="height" value="0.1" units="cm"/>
      <inkml:brushProperty name="color" value="#E71224"/>
    </inkml:brush>
  </inkml:definitions>
  <inkml:trace contextRef="#ctx0" brushRef="#br0">120 0 24575,'-1'5'0,"-1"-1"0,0 1 0,0-1 0,0 0 0,-1 1 0,1-1 0,-1 0 0,0-1 0,0 1 0,-7 6 0,-7 11 0,8-8 0,0 2 0,1-1 0,1 1 0,0 0 0,1 1 0,0 0 0,2 0 0,0 0 0,0 0 0,2 1 0,-2 19 0,4 296 0,2-140 0,0-176-41,0 0 0,1 0 0,1 0 0,0-1 0,1 1 0,12 24 0,-6-12-1037,-2-8-5748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32.785"/>
    </inkml:context>
    <inkml:brush xml:id="br0">
      <inkml:brushProperty name="width" value="0.1" units="cm"/>
      <inkml:brushProperty name="height" value="0.1" units="cm"/>
      <inkml:brushProperty name="color" value="#E71224"/>
    </inkml:brush>
  </inkml:definitions>
  <inkml:trace contextRef="#ctx0" brushRef="#br0">224 22 24575,'0'-1'0,"1"0"0,-1 0 0,1 0 0,-1 0 0,1 0 0,0 0 0,0 0 0,0 0 0,-1 0 0,1 0 0,0 0 0,0 0 0,0 0 0,0 1 0,0-1 0,1 0 0,-1 1 0,0-1 0,0 1 0,0-1 0,1 1 0,-1 0 0,0 0 0,0-1 0,1 1 0,-1 0 0,1 0 0,38-3 0,-35 3 0,-1 0 0,1 1 0,0-1 0,0 1 0,-1 0 0,1 0 0,0 1 0,-1-1 0,1 1 0,-1 0 0,0 0 0,0 1 0,1-1 0,-2 1 0,1 0 0,0 0 0,0 0 0,-1 0 0,0 1 0,0 0 0,0-1 0,0 1 0,0 0 0,-1 1 0,0-1 0,4 8 0,-2 3 0,0-1 0,-1 1 0,0 0 0,-1-1 0,-1 1 0,0 0 0,-2 21 0,0-19 0,0-1 0,-1 1 0,0-1 0,-2 1 0,-5 17 0,6-26 0,-1 0 0,1-1 0,-2 1 0,1-1 0,-1 0 0,0 0 0,0 0 0,-1 0 0,0-1 0,0 0 0,-14 10 0,-37 22 0,-82 41 0,129-74 0,-1 0 0,0-1 0,-13 4 0,20-7 0,0 0 0,1 0 0,-1 0 0,0-1 0,0 1 0,0-1 0,0 0 0,0-1 0,0 1 0,0 0 0,1-1 0,-8-2 0,10 3 0,0-1 0,0 1 0,0-1 0,0 1 0,1-1 0,-1 1 0,0-1 0,0 1 0,1-1 0,-1 0 0,0 1 0,1-1 0,-1 0 0,0 0 0,1 1 0,-1-1 0,1 0 0,0 0 0,-1 0 0,1 0 0,0 1 0,-1-1 0,1 0 0,0 0 0,0 0 0,0 0 0,0 0 0,0 0 0,0 0 0,0 0 0,0 0 0,0 0 0,0 0 0,0 0 0,1 0 0,-1 0 0,0 1 0,1-1 0,-1 0 0,1-1 0,1-1 0,-1 1 0,1 0 0,0-1 0,-1 1 0,1 0 0,0 0 0,0 0 0,0 0 0,1 1 0,-1-1 0,0 0 0,5-1 0,8-1 0,0 0 0,0 2 0,0 0 0,0 0 0,0 1 0,1 1 0,26 3 0,1-1 0,-27 0 0,1 0 0,-1 1 0,0 1 0,-1 0 0,1 1 0,-1 0 0,0 2 0,18 9 0,-22-11 0,-2-1 0,0 0 0,1-1 0,-1 0 0,0 0 0,1-1 0,0-1 0,12 1 0,-19-2 0,1 0 0,0 0 0,-1 0 0,1 0 0,0-1 0,0 1 0,-1-1 0,1 0 0,-1 0 0,1-1 0,-1 1 0,1-1 0,-1 0 0,0 1 0,0-2 0,0 1 0,0 0 0,0 0 0,0-1 0,-1 0 0,4-4 0,1-4-124,-1 0 0,-1-1 0,0 1 0,-1-1 0,0 0 0,-1 0-1,0-1 1,-1 1 0,0-1 0,0-12 0,-1-8-6702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35.124"/>
    </inkml:context>
    <inkml:brush xml:id="br0">
      <inkml:brushProperty name="width" value="0.1" units="cm"/>
      <inkml:brushProperty name="height" value="0.1" units="cm"/>
      <inkml:brushProperty name="color" value="#E71224"/>
    </inkml:brush>
  </inkml:definitions>
  <inkml:trace contextRef="#ctx0" brushRef="#br0">0 18 24575,'0'0'0,"0"-1"0,1 0 0,-1 0 0,0 0 0,0 0 0,1 1 0,-1-1 0,0 0 0,1 0 0,-1 0 0,1 1 0,-1-1 0,1 0 0,-1 1 0,1-1 0,0 0 0,-1 1 0,1-1 0,0 1 0,-1-1 0,1 1 0,0-1 0,0 1 0,0 0 0,-1-1 0,1 1 0,0 0 0,0 0 0,0 0 0,0-1 0,-1 1 0,1 0 0,0 0 0,0 0 0,0 0 0,0 0 0,1 1 0,1-1 0,0 0 0,0 0 0,1 1 0,-1-1 0,0 1 0,0 0 0,0 0 0,6 3 0,0 3 0,0 0 0,-1 0 0,1 1 0,-2 0 0,1 0 0,-1 1 0,9 14 0,-7-8 0,0 1 0,0 0 0,11 34 0,4 54 0,-6-21 0,-11-44 0,-1 0 0,-2 1 0,-2 0 0,-4 68 0,0-19 0,0-69 0,0 0 0,-9 37 0,2-13 0,8-32 0,-2 0 0,1-1 0,-2 1 0,1-1 0,-2 1 0,1-1 0,-2-1 0,1 1 0,-1-1 0,-1 0 0,0 0 0,-14 15 0,17-21-136,0 0-1,0 1 1,0 0-1,1 0 1,0 0-1,0 0 1,0 0-1,0 1 0,-3 9 1,0 9-6690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50.644"/>
    </inkml:context>
    <inkml:brush xml:id="br0">
      <inkml:brushProperty name="width" value="0.1" units="cm"/>
      <inkml:brushProperty name="height" value="0.1" units="cm"/>
      <inkml:brushProperty name="color" value="#E71224"/>
    </inkml:brush>
  </inkml:definitions>
  <inkml:trace contextRef="#ctx0" brushRef="#br0">76 1 24575,'-3'0'0,"1"1"0,-1-1 0,1 1 0,0 0 0,-1-1 0,1 1 0,0 1 0,-1-1 0,1 0 0,0 0 0,0 1 0,0-1 0,0 1 0,0 0 0,1-1 0,-1 1 0,0 0 0,1 0 0,0 0 0,-1 0 0,1 1 0,0-1 0,0 0 0,0 0 0,-1 4 0,-2 5 0,0 0 0,1 1 0,-3 21 0,0 33 0,3 0 0,5 68 0,1-18 0,-4-40 0,2 89 0,2-149 0,1 0 0,0 0 0,0-1 0,2 0 0,0 1 0,12 19 0,9 25 0,-13-28-227,1 1-1,2-2 1,1 0-1,2-1 1,40 47-1,-43-58-6598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54.704"/>
    </inkml:context>
    <inkml:brush xml:id="br0">
      <inkml:brushProperty name="width" value="0.1" units="cm"/>
      <inkml:brushProperty name="height" value="0.1" units="cm"/>
      <inkml:brushProperty name="color" value="#E71224"/>
    </inkml:brush>
  </inkml:definitions>
  <inkml:trace contextRef="#ctx0" brushRef="#br0">1 392 24575,'0'0'0,"0"1"0,0 0 0,1 0 0,-1 0 0,0 0 0,1-1 0,-1 1 0,1 0 0,-1 0 0,1-1 0,-1 1 0,1 0 0,0-1 0,-1 1 0,1-1 0,0 1 0,0-1 0,-1 1 0,1-1 0,0 1 0,0-1 0,0 0 0,-1 1 0,1-1 0,0 0 0,0 0 0,0 1 0,0-1 0,0 0 0,0 0 0,-1 0 0,1 0 0,0 0 0,0-1 0,0 1 0,0 0 0,0 0 0,0 0 0,1-1 0,35-10 0,-31 8 0,0-1 0,0 0 0,-1-1 0,0 1 0,0-1 0,0 0 0,0-1 0,-1 1 0,0-1 0,0 0 0,0 0 0,-1 0 0,5-12 0,2-8 0,-1-1 0,5-27 0,-13 50 0,5-27 0,-1 0 0,0-37 0,-2 17 0,1 32 0,-3 19 0,-1 0 0,0 0 0,0-1 0,0 1 0,0 0 0,1 0 0,-1 0 0,0 0 0,0 0 0,0 0 0,0 0 0,1 0 0,-1 0 0,0 0 0,0 0 0,0 0 0,0 0 0,1 0 0,-1 0 0,0 0 0,0 0 0,0 1 0,0-1 0,1 0 0,-1 0 0,0 0 0,0 0 0,0 0 0,0 0 0,0 0 0,0 0 0,1 1 0,-1-1 0,0 0 0,0 0 0,0 0 0,0 0 0,0 0 0,0 1 0,0-1 0,0 0 0,0 0 0,0 0 0,0 0 0,1 1 0,-1-1 0,0 0 0,9 36 0,-8 116 0,0 2 0,22-14 0,-21-116 0,2-1 0,1-1 0,10 31 0,8 37 0,-5-15-1365,-15-58-5461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56.300"/>
    </inkml:context>
    <inkml:brush xml:id="br0">
      <inkml:brushProperty name="width" value="0.1" units="cm"/>
      <inkml:brushProperty name="height" value="0.1" units="cm"/>
      <inkml:brushProperty name="color" value="#E71224"/>
    </inkml:brush>
  </inkml:definitions>
  <inkml:trace contextRef="#ctx0" brushRef="#br0">0 0 24575,'7'9'0,"0"0"0,-1 0 0,0 0 0,0 0 0,6 17 0,16 25 0,-10-24 0,-1 0 0,-1 2 0,18 43 0,-27-53 0,0 0 0,-2 0 0,0 0 0,-2 1 0,0-1 0,1 38 0,-3-29 0,8 51 0,2 16 0,-10-62 0,-3 131 0,-2-144 0,0-1 0,-1 1 0,-1-1 0,0-1 0,-12 23 0,-5 14 0,2-16-109,13-27-1147,-2 4-5570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57.522"/>
    </inkml:context>
    <inkml:brush xml:id="br0">
      <inkml:brushProperty name="width" value="0.1" units="cm"/>
      <inkml:brushProperty name="height" value="0.1" units="cm"/>
      <inkml:brushProperty name="color" value="#E71224"/>
    </inkml:brush>
  </inkml:definitions>
  <inkml:trace contextRef="#ctx0" brushRef="#br0">1 11 24575,'0'0'0,"0"0"0,0-1 0,0 1 0,0 0 0,0-1 0,0 1 0,0 0 0,0-1 0,0 1 0,0 0 0,0-1 0,0 1 0,0 0 0,0-1 0,0 1 0,0 0 0,1-1 0,-1 1 0,0 0 0,0-1 0,0 1 0,0 0 0,1-1 0,-1 1 0,0 0 0,0 0 0,1-1 0,-1 1 0,0 0 0,1 0 0,-1 0 0,0 0 0,0-1 0,1 1 0,-1 0 0,0 0 0,1 0 0,13 7 0,10 16 0,-18-14 0,0 1 0,-1-1 0,0 1 0,0 0 0,-1 0 0,0 1 0,2 10 0,12 79 0,-10-49 0,-8-49-27,2 5-68,-1 0-1,1 0 1,-1 1-1,-1-1 0,1 0 1,-1 1-1,0-1 1,-1 0-1,0 0 0,0 1 1,-1-1-1,0 0 1,-3 10-1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6:59.626"/>
    </inkml:context>
    <inkml:brush xml:id="br0">
      <inkml:brushProperty name="width" value="0.1" units="cm"/>
      <inkml:brushProperty name="height" value="0.1" units="cm"/>
      <inkml:brushProperty name="color" value="#E71224"/>
    </inkml:brush>
  </inkml:definitions>
  <inkml:trace contextRef="#ctx0" brushRef="#br0">73 1 24575,'-1'11'0,"0"0"0,-1-1 0,0 1 0,-1-1 0,0 1 0,-7 15 0,5-13 0,0 0 0,1 1 0,-4 19 0,-6 81 0,0 130 0,14-169 0,2 96 0,-1-157 0,1-1 0,1 1 0,0-1 0,1 0 0,0 0 0,12 24 0,48 71 0,-9-17 0,-43-70-341,0-1 0,2 0-1,17 19 1,-17-22-6485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7:01.980"/>
    </inkml:context>
    <inkml:brush xml:id="br0">
      <inkml:brushProperty name="width" value="0.1" units="cm"/>
      <inkml:brushProperty name="height" value="0.1" units="cm"/>
      <inkml:brushProperty name="color" value="#E71224"/>
    </inkml:brush>
  </inkml:definitions>
  <inkml:trace contextRef="#ctx0" brushRef="#br0">213 100 24575,'2'-3'0,"-1"0"0,1 0 0,-1 0 0,1 0 0,0 1 0,0-1 0,1 1 0,-1-1 0,0 1 0,1 0 0,-1 0 0,1 0 0,0 0 0,4-2 0,-1 0 0,6-4 0,0 1 0,1 0 0,-1 1 0,1 1 0,0 0 0,1 1 0,-1 0 0,1 1 0,0 0 0,-1 1 0,1 1 0,0 0 0,0 1 0,19 2 0,-30-2 0,0 1 0,1 0 0,-1 0 0,0 0 0,0 0 0,1 1 0,-1-1 0,0 1 0,0 0 0,0-1 0,-1 1 0,1 1 0,0-1 0,-1 0 0,1 1 0,-1-1 0,0 1 0,0 0 0,0 0 0,0 0 0,-1 0 0,1 0 0,-1 0 0,2 6 0,2 7 0,-1 0 0,0 0 0,2 32 0,-4-25 0,4 29 0,-3 0 0,-6 95 0,2-136 0,-1 0 0,-1-1 0,1 0 0,-2 1 0,1-1 0,-1 0 0,-1-1 0,0 1 0,-12 17 0,-4-1 0,-43 45 0,49-58 0,0-2 0,-1 0 0,0 0 0,-1-2 0,-32 14 0,26-12 0,10-5 0,-1-1 0,0-1 0,0 0 0,0-1 0,0-1 0,0 0 0,-1-1 0,1 0 0,0-1 0,-1-1 0,1 0 0,-1-1 0,-14-4 0,25 5 0,-1-1 0,1 0 0,0 0 0,0-1 0,0 1 0,0-1 0,1 0 0,-1 0 0,1 0 0,0-1 0,0 1 0,0-1 0,0 1 0,0-1 0,1 0 0,0 0 0,-1 0 0,2-1 0,-1 1 0,-1-6 0,2 7 0,0 0 0,0 0 0,1 1 0,0-1 0,-1 0 0,1 0 0,0 0 0,0 1 0,1-1 0,-1 0 0,1 0 0,-1 1 0,1-1 0,0 0 0,0 1 0,0-1 0,0 0 0,0 1 0,1-1 0,-1 1 0,1 0 0,0 0 0,-1-1 0,1 1 0,0 0 0,0 1 0,1-1 0,-1 0 0,0 0 0,0 1 0,1 0 0,-1-1 0,1 1 0,4-1 0,3-2 0,1 2 0,-1-1 0,1 2 0,0-1 0,0 1 0,12 1 0,70 6 0,-80-4 0,2 0 0,0 1 0,-1 0 0,1 1 0,-1 1 0,20 9 0,68 40 0,10 4 0,-85-47 0,-1-3 0,1 0 0,1-1 0,0-2 0,0-1 0,0-1 0,47-1 0,-70-2 6,-1-1 0,1 1 0,0-1 0,-1 0 0,1 0 0,-1 0 0,1 0 0,-1-1 0,0 0 0,1 0 0,-1 0 0,0 0 0,0-1 0,-1 0 0,1 1 0,0-1 0,-1-1 0,0 1 0,6-8 0,-4 5-130,-2-1 0,1 0 1,-1 0-1,1 0 0,-2 0 0,1 0 1,-1-1-1,0 1 0,-1-1 0,0 1 1,0-11-1,0-4-6702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1T20:20:1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1 191,'1095'-12,"10"0,-787 11,389 3,-184 19,-5 0,416-16,148 3,-132 3,-197-5,-142 15,31 1,1083-19,-896-5,2695 2,-2590-25,-547 11,959-13,-914 21,1181-62,-196 4,519 7,862 35,-2000 23,-713-1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01.728"/>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37:04.094"/>
    </inkml:context>
    <inkml:brush xml:id="br0">
      <inkml:brushProperty name="width" value="0.1" units="cm"/>
      <inkml:brushProperty name="height" value="0.1" units="cm"/>
      <inkml:brushProperty name="color" value="#E71224"/>
    </inkml:brush>
  </inkml:definitions>
  <inkml:trace contextRef="#ctx0" brushRef="#br0">1 11 24575,'1'-1'0,"1"0"0,0-1 0,0 1 0,0 0 0,0 0 0,0 1 0,0-1 0,1 0 0,-1 1 0,0-1 0,0 1 0,1 0 0,-1-1 0,0 1 0,0 0 0,1 0 0,-1 1 0,0-1 0,0 0 0,0 1 0,1 0 0,-1-1 0,0 1 0,2 1 0,6 2 0,0 1 0,0 0 0,14 10 0,-4 0 0,0 1 0,-1 1 0,0 0 0,-2 2 0,0 0 0,-1 1 0,-1 1 0,19 34 0,-5 1 0,-2 1 0,24 78 0,-48-126 0,3 7 0,-1 0 0,0 0 0,-1 0 0,-1 1 0,-1-1 0,1 21 0,-4 574 0,1-602-124,-1 1 0,0-1 0,0 1 0,-1 0 0,0-1 0,-1 0-1,0 0 1,0 1 0,-1-2 0,-8 15 0,-1-3-6702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41:57.431"/>
    </inkml:context>
    <inkml:brush xml:id="br0">
      <inkml:brushProperty name="width" value="0.1" units="cm"/>
      <inkml:brushProperty name="height" value="0.1" units="cm"/>
      <inkml:brushProperty name="color" value="#E71224"/>
    </inkml:brush>
  </inkml:definitions>
  <inkml:trace contextRef="#ctx0" brushRef="#br0">1 1 24575,'1'14'0,"0"0"0,2 1 0,-1-1 0,10 26 0,-2-5 0,129 560 0,1 192 0,-125-633 0,-8 262 0,-8-242 0,2-150 6,1 0 1,6 26-1,-1-10-1390,-4-17-5442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0:41:58.744"/>
    </inkml:context>
    <inkml:brush xml:id="br0">
      <inkml:brushProperty name="width" value="0.1" units="cm"/>
      <inkml:brushProperty name="height" value="0.1" units="cm"/>
      <inkml:brushProperty name="color" value="#E71224"/>
    </inkml:brush>
  </inkml:definitions>
  <inkml:trace contextRef="#ctx0" brushRef="#br0">1 0 24575,'8'1'0,"-1"0"0,1 0 0,0 1 0,-1 0 0,1 0 0,-1 1 0,0 0 0,1 0 0,-2 1 0,1-1 0,0 2 0,10 8 0,8 7 0,37 42 0,-51-51 0,46 56 0,67 100 0,-31-37 0,-74-98 0,4 8 0,-21-38 0,-1 0 0,0-1 0,0 1 0,1 0 0,-1-1 0,1 1 0,0-1 0,-1 1 0,1-1 0,0 0 0,0 0 0,0 0 0,0 0 0,0 0 0,2 1 0,-2-3 0,0 1 0,-1 0 0,1 0 0,0-1 0,-1 1 0,1-1 0,0 1 0,-1-1 0,1 1 0,-1-1 0,1 0 0,-1 0 0,1 0 0,-1 0 0,0 0 0,1 0 0,-1-1 0,0 1 0,0 0 0,0 0 0,1-3 0,24-36 0,-18 26 0,49-77-71,-29 42-252,3 2-1,1 1 1,51-55-1,-63 81-6502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8T11:00:12.879"/>
    </inkml:context>
    <inkml:brush xml:id="br0">
      <inkml:brushProperty name="width" value="0.2" units="cm"/>
      <inkml:brushProperty name="height" value="0.2" units="cm"/>
      <inkml:brushProperty name="color" value="#FFFFFF"/>
    </inkml:brush>
  </inkml:definitions>
  <inkml:trace contextRef="#ctx0" brushRef="#br0">862 518 24575,'-29'0'0,"14"-1"0,0 1 0,1 0 0,-1 1 0,1 1 0,0 0 0,-19 6 0,24-4 0,11-3 0,16-4 0,455-126 0,-423 114 0,-28 6 0,-22 9 0,1-1 0,-1 1 0,0 0 0,1 0 0,-1 0 0,0-1 0,0 1 0,0 0 0,1 0 0,-1-1 0,0 1 0,0 0 0,0 0 0,0-1 0,1 1 0,-1 0 0,0-1 0,0 1 0,0 0 0,0-1 0,0 1 0,0 0 0,0-1 0,0 1 0,0 0 0,0-1 0,0 1 0,0 0 0,0 0 0,0-1 0,0 1 0,-1-1 0,-1-1 0,0 0 0,-1-1 0,1 1 0,-1 0 0,1 1 0,-1-1 0,0 0 0,0 1 0,-6-3 0,-25-11 0,-271-117 0,26 47 0,133 35 0,20 6 0,104 39 0,0 0 0,0 1 0,0 1 0,-24-1 0,30 4 0,0 0 0,0 1 0,0 0 0,1 1 0,-1 1 0,-23 7 0,34-8 0,0 0 0,1 0 0,-1 1 0,1-1 0,-1 1 0,1 0 0,0 0 0,0 1 0,0-1 0,1 1 0,-1 0 0,1-1 0,0 2 0,0-1 0,0 0 0,1 1 0,-1-1 0,1 1 0,0 0 0,1-1 0,-1 1 0,1 0 0,0 0 0,-1 7 0,1-8-59,0 1 0,1-1-1,-1 1 1,1-1-1,0 1 1,0-1 0,1 1-1,-1-1 1,1 1 0,0-1-1,0 1 1,1-1 0,-1 0-1,1 0 1,0 0-1,0 0 1,0 0 0,1 0-1,-1 0 1,1 0 0,0-1-1,7 7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8T11:00:17.440"/>
    </inkml:context>
    <inkml:brush xml:id="br0">
      <inkml:brushProperty name="width" value="0.35" units="cm"/>
      <inkml:brushProperty name="height" value="0.35" units="cm"/>
      <inkml:brushProperty name="color" value="#FFFFFF"/>
    </inkml:brush>
  </inkml:definitions>
  <inkml:trace contextRef="#ctx0" brushRef="#br0">949 156 24575,'3'0'0,"0"1"0,0 0 0,0-1 0,-1 1 0,1 0 0,0 1 0,-1-1 0,1 0 0,-1 1 0,1 0 0,-1-1 0,1 1 0,-1 0 0,0 0 0,0 0 0,3 5 0,-2-4 0,-1 0 0,1 1 0,-1-1 0,0 1 0,0-1 0,0 1 0,-1 0 0,1-1 0,-1 1 0,0 0 0,1 6 0,-2-9 0,0 0 0,0 0 0,0 0 0,0 0 0,-1 0 0,1 0 0,0 0 0,-1 0 0,1 0 0,-1 0 0,1 0 0,-1 0 0,1 0 0,-1 0 0,0 0 0,1 0 0,-1 0 0,0-1 0,0 1 0,1 0 0,-1-1 0,0 1 0,0 0 0,0-1 0,0 1 0,0-1 0,0 1 0,0-1 0,0 0 0,0 1 0,0-1 0,0 0 0,0 0 0,0 0 0,-1 0 0,1 0 0,-1 0 0,-7 0 0,-1 0 0,1-1 0,-14-2 0,11 1 0,-81-15 0,61 9 0,1 3 0,-39-3 0,-87 9 0,-43-3 0,190 1 0,1-1 0,-1 0 0,1 0 0,0-1 0,0-1 0,0 1 0,0-1 0,-9-6 0,-66-49 0,35 23 0,2 0 307,32 24-864,0 1-1,-27-16 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45:16.732"/>
    </inkml:context>
    <inkml:brush xml:id="br0">
      <inkml:brushProperty name="width" value="0.05" units="cm"/>
      <inkml:brushProperty name="height" value="0.05" units="cm"/>
      <inkml:brushProperty name="color" value="#E71224"/>
    </inkml:brush>
  </inkml:definitions>
  <inkml:trace contextRef="#ctx0" brushRef="#br0">0 1975 24575,'0'-1'0,"1"0"0,-1-1 0,0 1 0,1 0 0,-1 0 0,1 0 0,-1-1 0,1 1 0,-1 0 0,1 0 0,0 0 0,0 0 0,-1 0 0,1 0 0,0 0 0,0 0 0,1 0 0,3-4 0,25-23 0,1 1 0,1 2 0,47-28 0,-53 36 0,100-61-158,3 6-1,176-71 0,286-79-991,-590 221 1150,1308-412 0,-839 271 0,-87 18-56,-259 77-9,122-64-1,-185 76 544,-47 26-311,0 0 0,0 1 0,1 1 0,1 0-1,-1 1 1,1 1 0,32-7 0,71-8-167,223-70 0,101-73 0,-279 103-1365,-113 44-5461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45:18.607"/>
    </inkml:context>
    <inkml:brush xml:id="br0">
      <inkml:brushProperty name="width" value="0.05" units="cm"/>
      <inkml:brushProperty name="height" value="0.05" units="cm"/>
      <inkml:brushProperty name="color" value="#E71224"/>
    </inkml:brush>
  </inkml:definitions>
  <inkml:trace contextRef="#ctx0" brushRef="#br0">0 50 24575,'323'-19'0,"-141"4"0,592 0 0,-748 15 0,-13 0 0,-7 0 0,-1 0 0,1 0 0,-1 0 0,0 0 0,1 1 0,9 3 0,-15-4 0,0 1 0,1-1 0,-1 0 0,0 1 0,0-1 0,0 1 0,0-1 0,0 1 0,0-1 0,1 1 0,-1-1 0,0 1 0,0-1 0,-1 1 0,1-1 0,0 1 0,0-1 0,0 1 0,0-1 0,0 1 0,0-1 0,-1 0 0,1 1 0,0-1 0,0 1 0,-1-1 0,1 1 0,0-1 0,-1 0 0,1 1 0,0-1 0,-1 0 0,1 1 0,-1-1 0,1 0 0,0 0 0,-1 1 0,-18 16 0,18-16 0,-131 113 0,-71 48 0,96-81 0,2 1 0,-315 256 0,411-330-116,4-4-9,0 0 0,0 0 0,0 1 0,0 0 0,1 0 0,0 0 1,0 1-1,0-1 0,-4 9 0,4 2-6701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52:17.949"/>
    </inkml:context>
    <inkml:brush xml:id="br0">
      <inkml:brushProperty name="width" value="0.05" units="cm"/>
      <inkml:brushProperty name="height" value="0.05" units="cm"/>
      <inkml:brushProperty name="color" value="#E71224"/>
    </inkml:brush>
  </inkml:definitions>
  <inkml:trace contextRef="#ctx0" brushRef="#br0">9277 497 24575,'-18'-1'0,"0"-1"0,-27-6 0,-14-1 0,11 5 0,-2 0 0,1-1 0,0-3 0,-72-20 0,70 13 0,-103-14 0,101 21 0,-92-25 0,60 7 0,-1 3 0,-97-12 0,-212-34 0,82 11 0,222 43 0,-455-52 0,253 45 0,-88-4 0,-676 24 0,506 5 0,78-5 0,-541 4 0,135 52 0,872-53 0,-530 23 0,0-26 0,163-1 0,-201 3-1365,535 0-5461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9:52:24.842"/>
    </inkml:context>
    <inkml:brush xml:id="br0">
      <inkml:brushProperty name="width" value="0.05" units="cm"/>
      <inkml:brushProperty name="height" value="0.05" units="cm"/>
      <inkml:brushProperty name="color" value="#E71224"/>
    </inkml:brush>
  </inkml:definitions>
  <inkml:trace contextRef="#ctx0" brushRef="#br0">361 0 24575,'-19'9'0,"1"0"0,-1 1 0,2 1 0,-1 1 0,-21 18 0,-2 2 0,-7 2 0,-76 73 0,122-106 0,1 1 0,-1-1 0,1 0 0,0 1 0,-1 0 0,1-1 0,0 1 0,0 0 0,0-1 0,0 1 0,1 0 0,-1 0 0,0 0 0,1 0 0,-1 0 0,1-1 0,0 1 0,-1 0 0,1 3 0,1-4 0,-1 1 0,1 0 0,0 0 0,-1-1 0,1 1 0,0 0 0,0-1 0,0 1 0,0-1 0,0 1 0,0-1 0,1 1 0,-1-1 0,0 0 0,1 0 0,2 2 0,7 3 0,0 0 0,0 0 0,1-2 0,24 8 0,393 75 17,-249-57-1399,-113-17-5444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0:01:39.6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 0,'868'0,"-840"2,-18 2,-10-4,0 1,0-1,0 0,0 1,0-1,0 0,0 0,0 1,0-1,0 0,0 1,0-1,0 0,0 0,0 1,-1-1,1 0,0 0,0 1,0-1,-1 0,1 0,0 1,0-1,-1 0,1 0,0 0,0 0,-1 1,1-1,0 0,0 0,-1 0,1 0,-12 6,1-1,-1 0,0-1,0 0,-19 3,-68 7,80-11,-425 33,403-37,27-1,25-2,65-6,0 5,83 3,-72 2,155 0,-848 1,303-1,1320 0,-976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08.444"/>
    </inkml:context>
    <inkml:brush xml:id="br0">
      <inkml:brushProperty name="width" value="0.1" units="cm"/>
      <inkml:brushProperty name="height" value="0.1" units="cm"/>
      <inkml:brushProperty name="color" value="#FFFFFF"/>
    </inkml:brush>
  </inkml:definitions>
  <inkml:trace contextRef="#ctx0" brushRef="#br0">36 1 24575,'0'2'0,"0"0"0,1 0 0,0 1 0,-1-1 0,1 0 0,0 0 0,0 0 0,0 0 0,0 0 0,1 0 0,-1 0 0,1 0 0,-1 0 0,1 0 0,-1-1 0,1 1 0,0-1 0,0 1 0,0-1 0,0 0 0,0 0 0,0 0 0,3 2 0,-2-2 0,0 0 0,0 1 0,-1-1 0,1 1 0,-1 0 0,0 0 0,1 0 0,-1 0 0,0 0 0,0 0 0,0 1 0,0-1 0,-1 0 0,1 1 0,-1 0 0,1-1 0,0 4 0,-2-5 0,0-1 0,-1 1 0,1 0 0,0-1 0,0 1 0,-1 0 0,1-1 0,-1 1 0,1-1 0,0 1 0,-1-1 0,1 1 0,-1-1 0,1 1 0,-1-1 0,0 1 0,1-1 0,-1 0 0,1 1 0,-1-1 0,0 0 0,1 0 0,-1 1 0,0-1 0,1 0 0,-1 0 0,0 0 0,1 0 0,-1 0 0,0 0 0,0 0 0,1 0 0,-1 0 0,0 0 0,-32 1 0,30-1 0,1-1-11,1 1 0,-1 0 0,0 0 1,0 0-1,0 1 0,0-1 0,0 0 0,0 1 0,0 0 0,0-1 0,1 1 0,-1 0 0,0 0 0,0 0 0,1 0 0,-1 0 0,1 0 0,-1 0 1,1 1-1,-1-1 0,1 0 0,0 1 0,-1-1 0,1 1 0,0 0 0,0-1 0,0 1 0,1 0 0,-1 0 0,0-1 0,1 1 0,-1 0 1,1 0-1,-1 2 0,-5 11-972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0:01:31.6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1 126,'1'-1,"0"0,0 0,0 0,0 1,0-1,0 0,0 1,0-1,0 1,1-1,-1 1,0-1,0 1,1 0,-1 0,0-1,1 1,-1 0,0 0,2 1,5-2,431-38,-309 31,75-8,166-9,-194 20,97-6,295 0,-368 12,-160 1,50 9,33 1,-62-12,-36-2,1 2,50 7,-76-7,-1 0,1 0,0 0,-1 0,1 0,0 0,0 0,-1 0,1 0,0 1,-1-1,1 0,-1 0,1 1,0-1,-1 0,1 1,-1-1,1 1,-1-1,1 1,-1-1,1 1,0 1,-13 6,-31 3,-90 9,-187 4,-138-23,230-3,-1048 1,1268 2,5-1,0 0,0 1,-1-1,1-1,0 1,-1 0,1-1,0 1,0-1,0 0,0 0,-1-1,1 1,-2-2,5 3,-1-1,1 1,0 0,0 0,0 0,0-1,0 1,0 0,0 0,0 0,0-1,0 1,0 0,1 0,-1-1,0 1,0 0,0 0,0 0,0 0,0-1,0 1,0 0,1 0,-1 0,0 0,0-1,0 1,0 0,1 0,-1 0,0 0,0 0,0 0,1 0,-1-1,0 1,0 0,0 0,1 0,-1 0,0 0,0 0,0 0,1 0,-1 0,0 0,1 0,15-3,88-3,1 4,120 14,649 95,-292-27,-492-73,126-7,-105-3,440 0,-469 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0:01:34.0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54,'1'2,"-1"0,1 1,-1-1,1 0,0 0,0 0,0-1,0 1,0 0,0 0,0 0,1-1,-1 1,1-1,-1 1,1-1,0 0,-1 1,1-1,0 0,0 0,0 0,0 0,0-1,3 2,31 12,1-1,0-2,1-2,45 5,-46-7,560 67,-521-66,760 23,-699-30,100-3,-197-3,-1-1,-1-3,1-1,46-18,4-1,-54 20,0 2,58-3,-52 6,56-12,-87 14,13-4,-26 3,-19 1,-623-2,377 6,259-2,-1023-14,905 9,-263-16,337 18,-96-12,127 11,-1 0,1-2,0 0,-29-14,39 12,13 2,25-1,50 1,1 4,114 11,154 36,-119-12,9-5,198 27,-316-39,163 1,-29-18,-200 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09:07.363"/>
    </inkml:context>
    <inkml:brush xml:id="br0">
      <inkml:brushProperty name="width" value="0.05" units="cm"/>
      <inkml:brushProperty name="height" value="0.05" units="cm"/>
      <inkml:brushProperty name="color" value="#E71224"/>
    </inkml:brush>
  </inkml:definitions>
  <inkml:trace contextRef="#ctx0" brushRef="#br0">8639 371 24575,'-77'-4'0,"0"-4"0,0-4 0,-80-22 0,112 24 0,-296-76 0,139 33 0,-257-36 0,346 76 0,-520-44 0,-540 52 0,641 8 0,-3092-3 0,3325 21 0,4 25 0,201-30 0,17-2 0,-133 42 0,196-52 0,-6 3 0,0 0 0,0 2 0,-21 12 0,21-10-1365,1-3-5461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09:10.948"/>
    </inkml:context>
    <inkml:brush xml:id="br0">
      <inkml:brushProperty name="width" value="0.05" units="cm"/>
      <inkml:brushProperty name="height" value="0.05" units="cm"/>
      <inkml:brushProperty name="color" value="#E71224"/>
    </inkml:brush>
  </inkml:definitions>
  <inkml:trace contextRef="#ctx0" brushRef="#br0">220 0 24575,'0'20'0,"-1"0"0,-2-1 0,0 1 0,0-1 0,-2 1 0,-1-1 0,-8 20 0,2-13 0,-1 0 0,-1-1 0,-1-1 0,-23 28 0,30-42 0,-4 4 0,0 1 0,1 1 0,0 0 0,2 1 0,0-1 0,-11 29 0,20-44 0,-1 0 0,1 1 0,0-1 0,0 0 0,0 0 0,0 0 0,0 0 0,0 0 0,0 0 0,1 0 0,-1 1 0,0-1 0,1 0 0,-1 0 0,0 0 0,1 0 0,-1 0 0,1 0 0,0 0 0,-1 0 0,1-1 0,0 1 0,-1 0 0,1 0 0,0 0 0,0-1 0,0 1 0,0 0 0,0-1 0,0 1 0,0-1 0,0 1 0,0-1 0,0 1 0,0-1 0,0 0 0,0 0 0,0 0 0,0 1 0,2-1 0,7 1 0,1 0 0,-1 0 0,17-1 0,-9-1 0,7 4 0,0 1 0,0 1 0,25 8 0,-21-5 0,51 8 0,-51-12-341,0 2 0,-1 0-1,29 11 1,-36-9-6485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12:28.933"/>
    </inkml:context>
    <inkml:brush xml:id="br0">
      <inkml:brushProperty name="width" value="0.05" units="cm"/>
      <inkml:brushProperty name="height" value="0.05" units="cm"/>
      <inkml:brushProperty name="color" value="#E71224"/>
    </inkml:brush>
  </inkml:definitions>
  <inkml:trace contextRef="#ctx0" brushRef="#br0">0 850 24575,'7'-1'0,"0"0"0,0-1 0,0 0 0,0 0 0,0 0 0,0-1 0,-1 0 0,0 0 0,9-7 0,4 0 0,430-181 0,-82 41 0,-298 120 0,109-31 0,78-4 0,-162 43 0,516-98 0,6 34 0,-76 58 0,-201 18 0,-103-6 0,455-15 0,-474 31 0,371 3 0,-512 0 0,-1 2 0,1 5 0,126 31 0,438 176 0,-549-183 0,6-1 0,55 22 0,174 62 0,-121-49 0,56 13 0,-142-51 0,66 12 0,-162-37-1365,-6 1-5461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12:34.688"/>
    </inkml:context>
    <inkml:brush xml:id="br0">
      <inkml:brushProperty name="width" value="0.05" units="cm"/>
      <inkml:brushProperty name="height" value="0.05" units="cm"/>
      <inkml:brushProperty name="color" value="#E71224"/>
    </inkml:brush>
  </inkml:definitions>
  <inkml:trace contextRef="#ctx0" brushRef="#br0">112 0 24575,'127'133'0,"64"59"0,-175-178 0,48 45 0,-58-52 0,1-1 0,-2 2 0,1-1 0,-1 1 0,0-1 0,7 16 0,-12-21 0,1 0 0,-1 0 0,0-1 0,1 1 0,-1 0 0,0 0 0,0 0 0,0 0 0,-1 0 0,1 0 0,0-1 0,-1 1 0,1 0 0,-1 0 0,1 0 0,-1-1 0,0 1 0,0 0 0,0-1 0,0 1 0,0-1 0,0 1 0,0-1 0,0 1 0,-1-1 0,1 0 0,-1 0 0,1 1 0,-1-1 0,-1 1 0,-7 4 0,-1 0 0,1-1 0,-20 8 0,19-9 0,-150 69 0,-24 9 0,162-74-682,-39 10-1,31-12-6143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57:21.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52,'2970'0,"-2343"-13,-57 1,-466 12,928-14,723 2,-1093 14,933-2,-1530 3,105 19,-52-5,13-3,199 30,-285-36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57:25.6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0,'7296'0,"-14420"0,7091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57:28.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1 126,'99'-8,"-27"0,291-25,227-13,233 25,305 11,-689 12,3416-2,-3528 13,-9 0,296 4,-438-9,156 15,78 2,-62-9,-244-10,164 16,-228-19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9:57:40.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0 373,'1231'0,"-427"-61,-317 13,238-15,-326 27,145-15,-1 5,-38 5,-55 15,-2 26,-163 3,383-3,-627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56.08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37:19.060"/>
    </inkml:context>
    <inkml:brush xml:id="br0">
      <inkml:brushProperty name="width" value="0.35" units="cm"/>
      <inkml:brushProperty name="height" value="0.35" units="cm"/>
      <inkml:brushProperty name="color" value="#FFFFFF"/>
    </inkml:brush>
  </inkml:definitions>
  <inkml:trace contextRef="#ctx0" brushRef="#br0">0 18 24575,'3773'0'0,"-3454"-8"0,18-1 0,-216 9-1365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37:25.715"/>
    </inkml:context>
    <inkml:brush xml:id="br0">
      <inkml:brushProperty name="width" value="0.35" units="cm"/>
      <inkml:brushProperty name="height" value="0.35" units="cm"/>
      <inkml:brushProperty name="color" value="#FFFFFF"/>
    </inkml:brush>
  </inkml:definitions>
  <inkml:trace contextRef="#ctx0" brushRef="#br0">1 0 24575,'3649'0'0,"-3352"18"0,-24-1 0,379-17 0,-595 2 0,69 13 0,49 2 0,744-18 0,-904 2 0,-1 1 0,21 4 0,28 3 0,77-1 0,33 0 0,48-8-1365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4:43.303"/>
    </inkml:context>
    <inkml:brush xml:id="br0">
      <inkml:brushProperty name="width" value="0.1" units="cm"/>
      <inkml:brushProperty name="height" value="0.1" units="cm"/>
      <inkml:brushProperty name="color" value="#E71224"/>
    </inkml:brush>
  </inkml:definitions>
  <inkml:trace contextRef="#ctx0" brushRef="#br0">1 28 24575,'529'-16'0,"284"5"0,-535 12 0,-181 2 0,188 31 0,91 46 0,-196-38 0,149 54 0,-7 27 0,-20-7 0,-236-93 0,8 2 0,0 3 0,131 71 0,-32 3 0,-60-39 0,189 143 0,56 74 0,-276-217 0,58 49 0,-35-8 0,175 223 0,80 205 0,-230-328 0,164 282 0,144 271 0,-152-275 0,-69-78 0,-177-313 0,22 43 0,-42-99-455,-1 0 0,16 45 0,-25-50-6371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4:44.829"/>
    </inkml:context>
    <inkml:brush xml:id="br0">
      <inkml:brushProperty name="width" value="0.1" units="cm"/>
      <inkml:brushProperty name="height" value="0.1" units="cm"/>
      <inkml:brushProperty name="color" value="#E71224"/>
    </inkml:brush>
  </inkml:definitions>
  <inkml:trace contextRef="#ctx0" brushRef="#br0">1 362 24575,'78'40'0,"50"23"0,-88-44 0,-1 2 0,47 33 0,-58-35 0,0-1 0,1-1 0,1-2 0,0 0 0,33 9 0,-60-23 0,-1-1 0,1 1 0,-1-1 0,1 0 0,0 0 0,-1 0 0,1 0 0,-1 0 0,1 0 0,-1-1 0,1 1 0,0-1 0,-1 0 0,0 0 0,1 0 0,-1 0 0,1 0 0,-1 0 0,0-1 0,0 1 0,0-1 0,0 1 0,0-1 0,0 0 0,0 0 0,-1 0 0,1 0 0,-1 0 0,2-3 0,4-7 0,-1 0 0,0 0 0,-1-1 0,5-18 0,-6 18 0,33-128 0,-25 87 0,21-57 0,38-43 0,-45 95-1365,-16 33-5461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4:56.219"/>
    </inkml:context>
    <inkml:brush xml:id="br0">
      <inkml:brushProperty name="width" value="0.1" units="cm"/>
      <inkml:brushProperty name="height" value="0.1" units="cm"/>
      <inkml:brushProperty name="color" value="#E71224"/>
    </inkml:brush>
  </inkml:definitions>
  <inkml:trace contextRef="#ctx0" brushRef="#br0">0 0 24575,'15'8'0,"-1"1"0,25 20 0,17 10 0,4-9 0,1-2 0,100 30 0,-103-39 0,501 164 0,148 51 0,-285-110 0,11-26 0,-198-47 0,91 17 0,314 80 0,1017 341 0,-58 2 0,-1271-377 0,-15-5 0,-118-37 0,0 1 0,-40-24 0,470 166 0,-416-143 0,17 8 0,294 167 0,-482-227 0,297 172 0,-215-120 0,-5 5-1365,-92-60-5461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4:58.512"/>
    </inkml:context>
    <inkml:brush xml:id="br0">
      <inkml:brushProperty name="width" value="0.1" units="cm"/>
      <inkml:brushProperty name="height" value="0.1" units="cm"/>
      <inkml:brushProperty name="color" value="#E71224"/>
    </inkml:brush>
  </inkml:definitions>
  <inkml:trace contextRef="#ctx0" brushRef="#br0">1 557 24575,'547'-23'0,"-542"23"0,0 0 0,0-1 0,0 0 0,0 0 0,0 0 0,0-1 0,0 1 0,-1-1 0,1 0 0,6-4 0,-9 4 0,0 0 0,0 0 0,-1 0 0,1 0 0,0-1 0,-1 1 0,1 0 0,-1-1 0,0 1 0,0-1 0,0 1 0,0-1 0,0 0 0,0 1 0,-1-1 0,1 0 0,-1 0 0,0 0 0,0 1 0,0-4 0,-1-8 0,0 0 0,-1 0 0,-1 0 0,0 0 0,-1 1 0,-1-1 0,0 1 0,-11-21 0,-64-96 0,60 101 0,-76-106-1365,78 111-5461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5:00.616"/>
    </inkml:context>
    <inkml:brush xml:id="br0">
      <inkml:brushProperty name="width" value="0.1" units="cm"/>
      <inkml:brushProperty name="height" value="0.1" units="cm"/>
      <inkml:brushProperty name="color" value="#E71224"/>
    </inkml:brush>
  </inkml:definitions>
  <inkml:trace contextRef="#ctx0" brushRef="#br0">1 0 24575,'28'3'0,"0"0"0,0 2 0,-1 1 0,1 1 0,27 12 0,-3-2 0,196 59 0,350 104 0,7-24 0,229 99 0,-23 1 0,-614-195 0,133 38 0,-220-71 0,552 168 0,-506-136 0,180 65 0,-230-79 0,-71-30 0,53 18 0,-60-24 0,0 1 0,-1 1 0,0 1 0,25 17 0,99 75 0,-74-49 0,853 523 0,-759-479 0,165 126 101,-19 24-1070,-272-214 472,-9-7-6329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5:02.464"/>
    </inkml:context>
    <inkml:brush xml:id="br0">
      <inkml:brushProperty name="width" value="0.1" units="cm"/>
      <inkml:brushProperty name="height" value="0.1" units="cm"/>
      <inkml:brushProperty name="color" value="#E71224"/>
    </inkml:brush>
  </inkml:definitions>
  <inkml:trace contextRef="#ctx0" brushRef="#br0">1 337 24575,'59'-1'0,"106"4"0,-141-1 0,0 1 0,-1 1 0,1 1 0,40 15 0,-56-17 0,-3 0 0,0-1 0,0 0 0,0-1 0,0 1 0,1-1 0,8 1 0,-13-2 0,1 0 0,-1-1 0,0 1 0,1 0 0,-1-1 0,0 1 0,1 0 0,-1-1 0,0 0 0,0 1 0,0-1 0,1 0 0,-1 1 0,0-1 0,0 0 0,0 0 0,0 0 0,0 0 0,0 0 0,-1 0 0,1 0 0,0-1 0,0 1 0,-1 0 0,1 0 0,-1 0 0,1-1 0,-1 1 0,1 0 0,-1-1 0,0-1 0,5-27 0,-1-1 0,-2 0 0,-1 1 0,-6-61 0,1 17 0,-1 19-1365,-1 38-5461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52.793"/>
    </inkml:context>
    <inkml:brush xml:id="br0">
      <inkml:brushProperty name="width" value="0.1" units="cm"/>
      <inkml:brushProperty name="height" value="0.1" units="cm"/>
      <inkml:brushProperty name="color" value="#E71224"/>
    </inkml:brush>
  </inkml:definitions>
  <inkml:trace contextRef="#ctx0" brushRef="#br0">690 2432 24575,'-2'-29'0,"-1"1"0,-1 0 0,-1 0 0,-11-34 0,6 24 0,-188-572 0,33 122 0,-4-171 0,93 342 0,40 195-1365,30 100-5461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44.912"/>
    </inkml:context>
    <inkml:brush xml:id="br0">
      <inkml:brushProperty name="width" value="0.1" units="cm"/>
      <inkml:brushProperty name="height" value="0.1" units="cm"/>
      <inkml:brushProperty name="color" value="#E71224"/>
    </inkml:brush>
  </inkml:definitions>
  <inkml:trace contextRef="#ctx0" brushRef="#br0">0 2763 24575,'1'-7'0,"0"1"0,1-1 0,-1 0 0,1 1 0,1 0 0,-1-1 0,1 1 0,0 0 0,1 0 0,-1 0 0,1 1 0,0-1 0,1 1 0,-1 0 0,6-5 0,2-3 0,235-265 0,-37 44 0,-47 47 0,286-339 0,-340 399 0,73-95 0,169-233 0,-190 278 0,11-14 0,-157 171 0,29-36 0,73-75 0,-83 87-1365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09.526"/>
    </inkml:context>
    <inkml:brush xml:id="br0">
      <inkml:brushProperty name="width" value="0.05" units="cm"/>
      <inkml:brushProperty name="height" value="0.05" units="cm"/>
      <inkml:brushProperty name="color" value="#FFFFFF"/>
    </inkml:brush>
  </inkml:definitions>
  <inkml:trace contextRef="#ctx0" brushRef="#br0">1 0 24575,'-1'5'0,"2"-1"0,-1 1 0,0-1 0,1 1 0,0-1 0,0 1 0,0-1 0,1 0 0,-1 0 0,4 5 0,-5-8 0,1 0 0,-1 0 0,1 0 0,0 0 0,-1-1 0,1 1 0,0 0 0,0-1 0,-1 1 0,1-1 0,0 1 0,0-1 0,0 1 0,0-1 0,0 1 0,0-1 0,0 0 0,0 0 0,0 1 0,1-1 0,0 0 0,-1-1 0,1 1 0,0 0 0,0-1 0,0 1 0,0-1 0,0 0 0,-1 1 0,1-1 0,0 0 0,0 0 0,-1 0 0,1 0 0,1-2 0,44-29 0,-46 32 2,-1-1 1,0 1-1,0 0 0,0 0 0,0 0 0,1 0 0,-1-1 0,0 1 0,0 0 1,0 0-1,1 0 0,-1 0 0,0 0 0,0 0 0,1 0 0,-1 0 1,0 0-1,0-1 0,0 1 0,1 0 0,-1 0 0,0 0 0,0 0 1,1 0-1,-1 1 0,0-1 0,0 0 0,1 0 0,-1 0 0,0 0 0,0 0 1,1 0-1,-1 0 0,0 0 0,0 0 0,0 1 0,1-1 0,-1 0 1,0 0-1,0 0 0,0 0 0,0 1 0,0-1 0,1 0 0,-1 0 1,0 0-1,0 1 0,0-1 0,0 0 0,0 0 0,0 1 0,0-1 0,0 0 1,0 0-1,0 1 0,0 13-1487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46.664"/>
    </inkml:context>
    <inkml:brush xml:id="br0">
      <inkml:brushProperty name="width" value="0.1" units="cm"/>
      <inkml:brushProperty name="height" value="0.1" units="cm"/>
      <inkml:brushProperty name="color" value="#E71224"/>
    </inkml:brush>
  </inkml:definitions>
  <inkml:trace contextRef="#ctx0" brushRef="#br0">1 2371 24575,'1'0'0,"1"-1"0,0 1 0,0-1 0,-1 1 0,1-1 0,0 0 0,-1 0 0,1 0 0,-1 0 0,1 0 0,-1 0 0,0-1 0,1 1 0,-1 0 0,0-1 0,0 1 0,0-1 0,0 1 0,0-1 0,0 1 0,0-1 0,0 0 0,0-2 0,16-48 0,-15 45 0,37-216 0,-21 103 0,2 11 0,20-142 0,-34 138 0,3-30 0,4 38 0,15-218 0,-17 172 0,1 11 0,-12-442-1365,0 560-5461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16.096"/>
    </inkml:context>
    <inkml:brush xml:id="br0">
      <inkml:brushProperty name="width" value="0.1" units="cm"/>
      <inkml:brushProperty name="height" value="0.1" units="cm"/>
      <inkml:brushProperty name="color" value="#E71224"/>
    </inkml:brush>
  </inkml:definitions>
  <inkml:trace contextRef="#ctx0" brushRef="#br0">0 177 24575,'53'1'0,"-13"0"0,56-6 0,-83 4 0,-1-2 0,1 1 0,-1-2 0,1 0 0,-1 0 0,0-1 0,0 0 0,15-11 0,24-21 0,-40 27 0,1 1 0,0 1 0,0 0 0,1 0 0,0 2 0,18-8 0,-5 5 0,-15 4 0,0 2 0,0-1 0,1 1 0,-1 1 0,17-2 0,-26 4 0,-1 0 0,1 0 0,-1 1 0,0-1 0,1 0 0,-1 1 0,0-1 0,1 0 0,-1 1 0,0 0 0,0-1 0,1 1 0,-1 0 0,0 0 0,0-1 0,0 1 0,0 0 0,0 0 0,0 0 0,2 3 0,-2-1 0,1 0 0,0 0 0,-1 0 0,1 1 0,-1-1 0,0 0 0,0 1 0,0 4 0,0 2 0,0 1 0,0-1 0,-1 1 0,-3 20 0,-2-11 0,-2 0 0,0 0 0,0-1 0,-2 0 0,-1 0 0,0-1 0,-18 24 0,23-34 0,1 0 0,1 0 0,0 1 0,0-1 0,-4 18 0,-9 27 0,-1-14-1365,11-22-5461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18.283"/>
    </inkml:context>
    <inkml:brush xml:id="br0">
      <inkml:brushProperty name="width" value="0.1" units="cm"/>
      <inkml:brushProperty name="height" value="0.1" units="cm"/>
      <inkml:brushProperty name="color" value="#E71224"/>
    </inkml:brush>
  </inkml:definitions>
  <inkml:trace contextRef="#ctx0" brushRef="#br0">0 577 24575,'8'-26'0,"-1"7"0,26-90 0,-12 42 0,-17 58 0,-1 0 0,2 1 0,-1-1 0,1 1 0,0 0 0,8-9 0,-6 9 0,-1-1 0,0 1 0,-1-1 0,8-19 0,-3 6 0,0 1 0,1 1 0,27-39 0,6-11 0,-43 68 0,0 0 0,0 0 0,0 0 0,0 0 0,0 0 0,1 0 0,-1 1 0,1-1 0,-1 0 0,1 1 0,0-1 0,-1 1 0,1 0 0,0-1 0,0 1 0,0 0 0,0 0 0,0 0 0,0 0 0,0 1 0,1-1 0,2 0 0,-2 1 0,0 1 0,0-1 0,-1 1 0,1 0 0,0 0 0,-1 0 0,1 1 0,-1-1 0,1 0 0,-1 1 0,0 0 0,1 0 0,-1-1 0,0 1 0,0 0 0,0 1 0,3 3 0,15 21 0,0 0 0,-2 1 0,0 1 0,14 35 0,-15-11 66,-14-43-352,0 1-1,0-1 1,1 0 0,9 18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20.409"/>
    </inkml:context>
    <inkml:brush xml:id="br0">
      <inkml:brushProperty name="width" value="0.1" units="cm"/>
      <inkml:brushProperty name="height" value="0.1" units="cm"/>
      <inkml:brushProperty name="color" value="#E71224"/>
    </inkml:brush>
  </inkml:definitions>
  <inkml:trace contextRef="#ctx0" brushRef="#br0">2 346 24575,'-2'-97'0,"5"-104"0,-3 199 0,1-1 0,-1 1 0,1 0 0,0 0 0,-1 0 0,1 0 0,0 0 0,0 0 0,1 0 0,-1 0 0,0 0 0,1 0 0,-1 1 0,1-1 0,-1 0 0,1 1 0,0 0 0,0-1 0,0 1 0,0 0 0,0 0 0,0 0 0,0 0 0,0 0 0,0 0 0,0 1 0,0-1 0,1 1 0,-1 0 0,3-1 0,9 0 0,0 0 0,0 1 0,23 2 0,-35-2 0,21 3 2,1 1 1,-1 1-1,40 14 0,67 34-4,-27-10-1370,-41-20-5454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54.444"/>
    </inkml:context>
    <inkml:brush xml:id="br0">
      <inkml:brushProperty name="width" value="0.1" units="cm"/>
      <inkml:brushProperty name="height" value="0.1" units="cm"/>
      <inkml:brushProperty name="color" value="#E71224"/>
    </inkml:brush>
  </inkml:definitions>
  <inkml:trace contextRef="#ctx0" brushRef="#br0">1 2286 24575,'0'-21'0,"2"0"0,1 0 0,1 1 0,0-1 0,2 1 0,12-33 0,63-110 0,-67 137 0,268-421 0,37 23 0,-16 22 0,-229 302 0,-17 24 0,71-125 0,-80 129 0,-11 18 0,40-74 0,-65 112-1365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56.065"/>
    </inkml:context>
    <inkml:brush xml:id="br0">
      <inkml:brushProperty name="width" value="0.1" units="cm"/>
      <inkml:brushProperty name="height" value="0.1" units="cm"/>
      <inkml:brushProperty name="color" value="#E71224"/>
    </inkml:brush>
  </inkml:definitions>
  <inkml:trace contextRef="#ctx0" brushRef="#br0">346 1872 24575,'-2'-75'0,"-3"0"0,-3 1 0,-35-143 0,-26-68 0,47 189 0,-30-183 0,18 133 0,-17-80 0,46 190 0,-1-68 0,4 38 0,0 49 27,-1 1 0,0 0-1,-1 0 1,-7-16 0,-9-42-1526,16 52-5327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8:57.954"/>
    </inkml:context>
    <inkml:brush xml:id="br0">
      <inkml:brushProperty name="width" value="0.1" units="cm"/>
      <inkml:brushProperty name="height" value="0.1" units="cm"/>
      <inkml:brushProperty name="color" value="#E71224"/>
    </inkml:brush>
  </inkml:definitions>
  <inkml:trace contextRef="#ctx0" brushRef="#br0">2714 2009 24575,'-15'0'0,"1"-2"0,0 0 0,-28-7 0,25 5 0,-51-15 0,1-4 0,0-2 0,-64-35 0,-193-118 0,-17-34 0,-439-359 0,688 491 0,3-4 0,-95-117 0,136 145 0,-68-103 0,97 126 0,-2 1 0,-2 1 0,0 2 0,-2 0 0,-1 1 0,-47-38 0,-4 3-1365,60 50-5461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00.906"/>
    </inkml:context>
    <inkml:brush xml:id="br0">
      <inkml:brushProperty name="width" value="0.1" units="cm"/>
      <inkml:brushProperty name="height" value="0.1" units="cm"/>
      <inkml:brushProperty name="color" value="#E71224"/>
    </inkml:brush>
  </inkml:definitions>
  <inkml:trace contextRef="#ctx0" brushRef="#br0">98 148 24575,'-8'0'0,"-4"-9"0,1-10 0,-1-7 0,-4 1 0,1 1 0,3 0 0,0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24.541"/>
    </inkml:context>
    <inkml:brush xml:id="br0">
      <inkml:brushProperty name="width" value="0.1" units="cm"/>
      <inkml:brushProperty name="height" value="0.1" units="cm"/>
      <inkml:brushProperty name="color" value="#E71224"/>
    </inkml:brush>
  </inkml:definitions>
  <inkml:trace contextRef="#ctx0" brushRef="#br0">1 277 24575,'0'1'0,"0"0"0,1-1 0,-1 1 0,1-1 0,-1 1 0,0 0 0,1-1 0,-1 1 0,1-1 0,-1 1 0,1-1 0,-1 1 0,1-1 0,0 0 0,-1 1 0,1-1 0,0 0 0,-1 1 0,1-1 0,0 0 0,-1 0 0,1 0 0,0 0 0,1 1 0,22 3 0,-19-4 0,11 3 0,0-1 0,1-1 0,-1-1 0,32-2 0,-42 1 0,-1 0 0,0-1 0,0 1 0,0-1 0,0 0 0,0 0 0,-1 0 0,1-1 0,0 0 0,-1 0 0,0 0 0,0 0 0,0-1 0,0 0 0,0 1 0,-1-1 0,0-1 0,1 1 0,3-8 0,0-3 0,-1 0 0,0 0 0,6-32 0,-7 29 0,0 0 0,13-32 0,-17 48 0,2-5 0,1 1 0,0-1 0,0 1 0,8-11 0,-11 16 0,-1 1 0,1-1 0,0 0 0,-1 1 0,1-1 0,0 1 0,0-1 0,-1 1 0,1-1 0,0 1 0,0-1 0,0 1 0,-1 0 0,1-1 0,0 1 0,0 0 0,0 0 0,0 0 0,0 0 0,0 0 0,-1 0 0,1 0 0,0 0 0,0 0 0,0 0 0,0 0 0,0 0 0,0 1 0,-1-1 0,1 0 0,0 1 0,0-1 0,0 1 0,-1-1 0,1 1 0,0-1 0,0 1 0,-1-1 0,1 1 0,-1 0 0,1-1 0,0 1 0,-1 0 0,1-1 0,-1 1 0,0 0 0,1 0 0,-1 0 0,0 0 0,1 1 0,4 7 0,-1 1 0,0-1 0,-1 1 0,0 0 0,0 0 0,-1 1 0,-1-1 0,1 14 0,-3 90 0,-1-63 0,1 125-1365,1-149-5461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26.670"/>
    </inkml:context>
    <inkml:brush xml:id="br0">
      <inkml:brushProperty name="width" value="0.1" units="cm"/>
      <inkml:brushProperty name="height" value="0.1" units="cm"/>
      <inkml:brushProperty name="color" value="#E71224"/>
    </inkml:brush>
  </inkml:definitions>
  <inkml:trace contextRef="#ctx0" brushRef="#br0">2 447 24575,'-2'-124'0,"4"-129"0,-2 250 0,0 0 0,0 0 0,1 0 0,-1 0 0,1 0 0,-1 0 0,1 0 0,0 1 0,0-1 0,0 0 0,1 0 0,-1 1 0,1-1 0,-1 1 0,1-1 0,0 1 0,0 0 0,0 0 0,0 0 0,0 0 0,0 0 0,5-3 0,-3 4 0,0-1 0,1 1 0,-1 0 0,0 0 0,1 0 0,-1 1 0,1 0 0,-1 0 0,0 0 0,1 0 0,-1 1 0,1-1 0,-1 1 0,7 2 0,11 5 0,1 0 0,22 12 0,32 12 0,-19-17-273,2-1 0,-1-4 0,1-2 0,73 1 0,-82-8-6553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37.179"/>
    </inkml:context>
    <inkml:brush xml:id="br0">
      <inkml:brushProperty name="width" value="0.05" units="cm"/>
      <inkml:brushProperty name="height" value="0.05" units="cm"/>
      <inkml:brushProperty name="color" value="#FFFFFF"/>
    </inkml:brush>
  </inkml:definitions>
  <inkml:trace contextRef="#ctx0" brushRef="#br0">0 6 24575,'2'0'0,"-1"-1"0,2 0 0,1-1 0,1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0:49:52.966"/>
    </inkml:context>
    <inkml:brush xml:id="br0">
      <inkml:brushProperty name="width" value="0.1" units="cm"/>
      <inkml:brushProperty name="height" value="0.1" units="cm"/>
      <inkml:brushProperty name="color" value="#E71224"/>
    </inkml:brush>
  </inkml:definitions>
  <inkml:trace contextRef="#ctx0" brushRef="#br0">1 291 24575,'0'-4'0,"0"-6"0,8 0 0,3-8 0,4-1 0,3-5 0,4 2 0,-3-1 0,0 5 0,0 0 0,2 4 0,-3 0 0,0-1 0,1-4 0,1-1 0,-2-3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12.614"/>
    </inkml:context>
    <inkml:brush xml:id="br0">
      <inkml:brushProperty name="width" value="0.1" units="cm"/>
      <inkml:brushProperty name="height" value="0.1" units="cm"/>
      <inkml:brushProperty name="color" value="#E71224"/>
    </inkml:brush>
  </inkml:definitions>
  <inkml:trace contextRef="#ctx0" brushRef="#br0">1 0 24575,'37'167'0,"8"-2"0,105 258 0,-15-113 0,23-12 0,-90-189 0,5-4 0,88 98 0,32-13 0,-85-88 0,1 3 0,118 120 0,-196-188 0,37 57 0,0 0 0,-52-73-118,95 127-1129,-101-131-5579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14.457"/>
    </inkml:context>
    <inkml:brush xml:id="br0">
      <inkml:brushProperty name="width" value="0.1" units="cm"/>
      <inkml:brushProperty name="height" value="0.1" units="cm"/>
      <inkml:brushProperty name="color" value="#E71224"/>
    </inkml:brush>
  </inkml:definitions>
  <inkml:trace contextRef="#ctx0" brushRef="#br0">1 737 24575,'5'1'0,"0"0"0,0 0 0,1 0 0,-1 1 0,0 0 0,0 0 0,7 4 0,9 4 0,23 5 0,2-2 0,-1-1 0,94 10 0,5-4 0,-139-17 0,1 1 0,-1-1 0,0 1 0,0 0 0,0 0 0,0 1 0,5 3 0,-6-4 0,0 1 0,-1-1 0,2 0 0,-1-1 0,0 1 0,0-1 0,0 1 0,9 0 0,-12-2 0,0 0 0,0-1 0,0 1 0,0 0 0,0-1 0,0 1 0,1 0 0,-1-1 0,0 1 0,0-1 0,0 0 0,-1 1 0,1-1 0,0 0 0,0 0 0,0 0 0,0 1 0,-1-1 0,1 0 0,0 0 0,-1 0 0,1 0 0,-1 0 0,1 0 0,-1 0 0,1-1 0,-1 1 0,1-2 0,6-38 0,-7 35 0,9-139 0,-10-154 0,-2 103 0,3 70-1365,0 83-5461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15.669"/>
    </inkml:context>
    <inkml:brush xml:id="br0">
      <inkml:brushProperty name="width" value="0.1" units="cm"/>
      <inkml:brushProperty name="height" value="0.1" units="cm"/>
      <inkml:brushProperty name="color" value="#E71224"/>
    </inkml:brush>
  </inkml:definitions>
  <inkml:trace contextRef="#ctx0" brushRef="#br0">914 0 24575,'-3'30'0,"0"0"0,-2-1 0,-2 1 0,0-1 0,-14 32 0,5-11 0,-248 687 0,215-609 0,-116 282 0,-50 131 0,170-409 0,6 1 0,-24 152 0,54-205-1365,7-52-5461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17.379"/>
    </inkml:context>
    <inkml:brush xml:id="br0">
      <inkml:brushProperty name="width" value="0.1" units="cm"/>
      <inkml:brushProperty name="height" value="0.1" units="cm"/>
      <inkml:brushProperty name="color" value="#E71224"/>
    </inkml:brush>
  </inkml:definitions>
  <inkml:trace contextRef="#ctx0" brushRef="#br0">1 0 24575,'0'448'0,"0"-445"0,0 0 0,0 0 0,0 0 0,1 0 0,-1 0 0,1 0 0,-1-1 0,1 1 0,0 0 0,0 0 0,3 4 0,-3-6 0,0 0 0,0 0 0,0 0 0,0 0 0,1 0 0,-1 0 0,0 0 0,1 0 0,-1-1 0,0 1 0,1 0 0,-1-1 0,1 1 0,-1-1 0,1 0 0,-1 1 0,1-1 0,-1 0 0,1 0 0,-1 0 0,1 0 0,-1 0 0,1 0 0,-1 0 0,3-1 0,6-2 0,-1 1 0,1-2 0,0 1 0,-1-2 0,0 1 0,0-1 0,0 0 0,9-9 0,64-56 0,-54 42 0,-1-2 0,43-62 0,33-75 0,-96 156 0,-5 7-195,0 1 0,0-1 0,0 1 0,1 0 0,0 0 0,5-5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25:08.302"/>
    </inkml:context>
    <inkml:brush xml:id="br0">
      <inkml:brushProperty name="width" value="0.2" units="cm"/>
      <inkml:brushProperty name="height" value="0.2" units="cm"/>
      <inkml:brushProperty name="color" value="#FFFFFF"/>
    </inkml:brush>
  </inkml:definitions>
  <inkml:trace contextRef="#ctx0" brushRef="#br0">4 0 24575,'-2'96'0,"0"-35"0,8 89 0,4-84 0,-4-26 0,3 72 0,-4 161-1365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25:10.543"/>
    </inkml:context>
    <inkml:brush xml:id="br0">
      <inkml:brushProperty name="width" value="0.2" units="cm"/>
      <inkml:brushProperty name="height" value="0.2" units="cm"/>
      <inkml:brushProperty name="color" value="#FFFFFF"/>
    </inkml:brush>
  </inkml:definitions>
  <inkml:trace contextRef="#ctx0" brushRef="#br0">0 1 24575,'2'0'0,"-1"1"0,0-1 0,0 1 0,0 0 0,0 0 0,0 0 0,0-1 0,0 1 0,0 0 0,0 0 0,0 1 0,0-1 0,0 0 0,-1 0 0,1 0 0,0 0 0,-1 1 0,1-1 0,-1 0 0,1 2 0,9 30 0,-9-31 0,9 42 0,-1 0 0,5 85 0,-12 91 0,-3-125 0,6 81 0,-5-41-1365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25:13.469"/>
    </inkml:context>
    <inkml:brush xml:id="br0">
      <inkml:brushProperty name="width" value="0.2" units="cm"/>
      <inkml:brushProperty name="height" value="0.2" units="cm"/>
      <inkml:brushProperty name="color" value="#FFFFFF"/>
    </inkml:brush>
  </inkml:definitions>
  <inkml:trace contextRef="#ctx0" brushRef="#br0">33 1 24575,'2'4'0,"0"0"0,0 1 0,0 0 0,-1 0 0,0-1 0,0 1 0,0 0 0,0 0 0,-1 0 0,1 0 0,-2 7 0,2 1 0,3 334 0,-6-187 0,3-69 0,-3 95 0,-2-129 0,-2 38 0,4-44 0,-16 91 0,8-77 0,5-16-682,3 64-1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25:17.392"/>
    </inkml:context>
    <inkml:brush xml:id="br0">
      <inkml:brushProperty name="width" value="0.2" units="cm"/>
      <inkml:brushProperty name="height" value="0.2" units="cm"/>
      <inkml:brushProperty name="color" value="#FFFFFF"/>
    </inkml:brush>
  </inkml:definitions>
  <inkml:trace contextRef="#ctx0" brushRef="#br0">1 4 24575,'0'-1'0,"0"1"0,0 0 0,1 0 0,-1-1 0,0 1 0,0 0 0,1 0 0,-1 0 0,0-1 0,0 1 0,1 0 0,-1 0 0,0 0 0,1 0 0,-1 0 0,0 0 0,1 0 0,-1 0 0,0 0 0,1 0 0,-1 0 0,0 0 0,1 0 0,-1 0 0,0 0 0,1 0 0,-1 0 0,0 0 0,1 0 0,-1 0 0,0 1 0,0-1 0,1 0 0,-1 0 0,0 0 0,0 1 0,1-1 0,-1 0 0,0 0 0,0 0 0,1 1 0,-1-1 0,0 0 0,0 1 0,0-1 0,0 0 0,1 0 0,-1 1 0,0-1 0,0 0 0,0 1 0,0-1 0,0 0 0,0 1 0,0-1 0,0 0 0,0 1 0,5 26 0,-4-20 0,11 49 0,-3 1 0,-2 1 0,-2 92 0,-10 172 0,4-206 0,-7 175 0,7-174-1365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1:25:22.355"/>
    </inkml:context>
    <inkml:brush xml:id="br0">
      <inkml:brushProperty name="width" value="0.2" units="cm"/>
      <inkml:brushProperty name="height" value="0.2" units="cm"/>
      <inkml:brushProperty name="color" value="#FFFFFF"/>
    </inkml:brush>
  </inkml:definitions>
  <inkml:trace contextRef="#ctx0" brushRef="#br0">1 1 24575,'19'33'0,"-10"-3"0,7 43 0,1 21 0,-5 2 0,-1 123 0,0-44 0,-7 156 0,-3 142 0,-12-374 0,7-66 0,-2 49 0,0 268 0,7 208-1365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41.027"/>
    </inkml:context>
    <inkml:brush xml:id="br0">
      <inkml:brushProperty name="width" value="0.05" units="cm"/>
      <inkml:brushProperty name="height" value="0.05" units="cm"/>
      <inkml:brushProperty name="color" value="#FFFFFF"/>
    </inkml:brush>
  </inkml:definitions>
  <inkml:trace contextRef="#ctx0" brushRef="#br0">104 0 24575,'1'51'0,"-2"54"0,0-103 0,0 1 0,1-1 0,-1 0 0,0 0 0,0 1 0,0-1 0,0 0 0,-1 0 0,1 0 0,-1 0 0,1 0 0,-1-1 0,1 1 0,-5 3 0,-32 23 0,15-13 0,3 4-1365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6:41.596"/>
    </inkml:context>
    <inkml:brush xml:id="br0">
      <inkml:brushProperty name="width" value="0.1" units="cm"/>
      <inkml:brushProperty name="height" value="0.1" units="cm"/>
      <inkml:brushProperty name="color" value="#E71224"/>
    </inkml:brush>
  </inkml:definitions>
  <inkml:trace contextRef="#ctx0" brushRef="#br0">1 0 24575,'3'45'0,"2"0"0,2-1 0,2 0 0,16 46 0,-15-51 0,40 126 0,6-2 0,129 259 0,-151-355 0,85 157 0,-41-82 0,-56-97 0,1-2 0,3 0 0,1-1 0,56 64 0,79 91 0,-54-58 0,-1-7 0,96 108 0,-127-156 0,-36-39 0,71 65 0,-54-54-1365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6:56.762"/>
    </inkml:context>
    <inkml:brush xml:id="br0">
      <inkml:brushProperty name="width" value="0.1" units="cm"/>
      <inkml:brushProperty name="height" value="0.1" units="cm"/>
      <inkml:brushProperty name="color" value="#E71224"/>
    </inkml:brush>
  </inkml:definitions>
  <inkml:trace contextRef="#ctx0" brushRef="#br0">1 0 24575,'7'176'0,"-4"-154"0,1 0 0,0-1 0,2 1 0,1-1 0,16 36 0,-18-47 0,-1 1 0,1-1 0,1 1 0,0-1 0,0-1 0,14 17 0,-18-25 0,0 1 0,-1-1 0,1 1 0,0-1 0,0 0 0,0 0 0,0 1 0,0-2 0,0 1 0,0 0 0,0 0 0,0-1 0,1 1 0,-1-1 0,0 1 0,0-1 0,0 0 0,1 0 0,-1 0 0,0 0 0,0-1 0,1 1 0,-1 0 0,0-1 0,0 0 0,0 1 0,0-1 0,0 0 0,0 0 0,0 0 0,0-1 0,0 1 0,0 0 0,0-1 0,-1 1 0,3-3 0,5-4 0,-1 0 0,0-1 0,-1 0 0,1 0 0,-2 0 0,1-1 0,-1 0 0,4-11 0,6-16 0,10-40 0,7-13 0,-20 58-1365,-3 6-5461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6:46.329"/>
    </inkml:context>
    <inkml:brush xml:id="br0">
      <inkml:brushProperty name="width" value="0.1" units="cm"/>
      <inkml:brushProperty name="height" value="0.1" units="cm"/>
      <inkml:brushProperty name="color" value="#E71224"/>
    </inkml:brush>
  </inkml:definitions>
  <inkml:trace contextRef="#ctx0" brushRef="#br0">1 423 24575,'34'0'0,"-22"-2"0,0 2 0,0 0 0,1 0 0,-1 1 0,0 1 0,0 0 0,0 0 0,0 1 0,0 1 0,20 9 0,-28-11 0,0 0 0,0 0 0,-1 0 0,1 0 0,0-1 0,1 0 0,-1 0 0,0 0 0,0 0 0,0-1 0,1 1 0,-1-1 0,0 0 0,8-1 0,-9 0 0,-1 0 0,0 0 0,0 0 0,0 0 0,1 0 0,-1 0 0,0-1 0,0 1 0,-1-1 0,1 1 0,0-1 0,0 0 0,-1 0 0,1 0 0,-1 0 0,0 0 0,0 0 0,1 0 0,-1 0 0,0 0 0,-1-1 0,1 1 0,0 0 0,-1-1 0,1 1 0,-1-5 0,17-122 0,15-81 0,-21 158-1365,-8 32-5461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6:48.537"/>
    </inkml:context>
    <inkml:brush xml:id="br0">
      <inkml:brushProperty name="width" value="0.1" units="cm"/>
      <inkml:brushProperty name="height" value="0.1" units="cm"/>
      <inkml:brushProperty name="color" value="#E71224"/>
    </inkml:brush>
  </inkml:definitions>
  <inkml:trace contextRef="#ctx0" brushRef="#br0">151 0 24575,'-1'0'0,"0"1"0,0-1 0,0 1 0,1-1 0,-1 0 0,0 1 0,0-1 0,1 1 0,-1 0 0,0-1 0,1 1 0,-1 0 0,0-1 0,1 1 0,-1 0 0,1 0 0,0-1 0,-1 1 0,1 0 0,-1 0 0,1 0 0,0 1 0,-9 25 0,6-19 0,-18 70 0,2 1 0,-9 90 0,-1 166 0,21-221 0,-11 880 0,21-659 0,-2 141-1365,0-457-5461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04.074"/>
    </inkml:context>
    <inkml:brush xml:id="br0">
      <inkml:brushProperty name="width" value="0.1" units="cm"/>
      <inkml:brushProperty name="height" value="0.1" units="cm"/>
      <inkml:brushProperty name="color" value="#E71224"/>
    </inkml:brush>
  </inkml:definitions>
  <inkml:trace contextRef="#ctx0" brushRef="#br0">921 0 24575,'-5'79'0,"-3"-1"0,-36 152 0,-26 37 0,38-152 0,-212 587 0,133-408 0,-77 169 0,148-384 0,-56 115 0,32-78-715,57-105 65,-4 8-6176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57:06.998"/>
    </inkml:context>
    <inkml:brush xml:id="br0">
      <inkml:brushProperty name="width" value="0.1" units="cm"/>
      <inkml:brushProperty name="height" value="0.1" units="cm"/>
      <inkml:brushProperty name="color" value="#E71224"/>
    </inkml:brush>
  </inkml:definitions>
  <inkml:trace contextRef="#ctx0" brushRef="#br0">2 0 24575,'-2'125'0,"4"137"0,2-223 0,11 47 0,-14-85 0,-1 1 0,0 0 0,1-1 0,-1 1 0,1 0 0,-1-1 0,1 1 0,0-1 0,0 1 0,0-1 0,0 1 0,0-1 0,0 0 0,0 1 0,0-1 0,0 0 0,1 0 0,-1 0 0,0 0 0,1 0 0,-1 0 0,1 0 0,-1-1 0,1 1 0,0 0 0,-1-1 0,1 1 0,0-1 0,-1 0 0,1 1 0,0-1 0,-1 0 0,1 0 0,0 0 0,-1 0 0,1-1 0,0 1 0,-1 0 0,1-1 0,0 1 0,1-1 0,9-3 0,0-1 0,0 0 0,-1 0 0,16-11 0,-21 13 0,101-71 0,-87 63 17,1 0 0,1 2 0,-1 1 0,1 0-1,31-5 1,116-13-989,-145 23 478,11-1-6332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8:45:54.006"/>
    </inkml:context>
    <inkml:brush xml:id="br0">
      <inkml:brushProperty name="width" value="0.05" units="cm"/>
      <inkml:brushProperty name="height" value="0.3" units="cm"/>
      <inkml:brushProperty name="ignorePressure" value="1"/>
      <inkml:brushProperty name="inkEffects" value="pencil"/>
    </inkml:brush>
  </inkml:definitions>
  <inkml:trace contextRef="#ctx0" brushRef="#br0">98 4,'0'4,"-4"2,-2 3,-3 1,-5-2,0 2,2 4,0-1,-3-2,5-4,9-2,8-7,8-6,5-3,0-3,-5-4,1 2,0-1,-1 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8:45:55.618"/>
    </inkml:context>
    <inkml:brush xml:id="br0">
      <inkml:brushProperty name="width" value="0.05" units="cm"/>
      <inkml:brushProperty name="height" value="0.3" units="cm"/>
      <inkml:brushProperty name="ignorePressure" value="1"/>
      <inkml:brushProperty name="inkEffects" value="pencil"/>
    </inkml:brush>
  </inkml:definitions>
  <inkml:trace contextRef="#ctx0" brushRef="#br0">0 0,'4'0,"14"0,34 0,36 9,17 2,7 0,5 2,0 3,-12-2,-7-2,-3-4,-10-3,-2 2,-3-1,2 4,-9-1,0-2,4-1,19 6,10 1,-6-1,-6-3,-3-4,-12-1,-16-2,-15-2,-10 0,0 3,7 2,4 0,10-1,12-1,2-1,-3-2,-8 1,-8-1,-4 0,-6-1,-2 1,-1 0,7 0,-2 0,-4 0,-5 0,-9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8:46:01.577"/>
    </inkml:context>
    <inkml:brush xml:id="br0">
      <inkml:brushProperty name="width" value="0.35" units="cm"/>
      <inkml:brushProperty name="height" value="2.1" units="cm"/>
      <inkml:brushProperty name="ignorePressure" value="1"/>
      <inkml:brushProperty name="inkEffects" value="pencil"/>
    </inkml:brush>
  </inkml:definitions>
  <inkml:trace contextRef="#ctx0" brushRef="#br0">81 176,'21'0,"24"0,17 0,14 4,-1 2,-5-1,-11 0,-6-2,4-2,14 0,15 0,23-1,5 0,4-1,20 1,20 0,5 0,-14 0,-11 0,-33 0,-47 0,-41-4,-29-2,-20-3,-13-1,-3 2,-2 1,0-1,-1 0,-4 2,-5-3,3-3,3 0,3 2,-12-2,-16-3,-27 2,-22-2,-9 2,-3 3,5 3,10 3,17 2,15 2,6 0,10 1,4-1,12 1,16 4,44 0,53 5,46 4,23 0,0-2,-9-4,-14-2,-16-3,-5-2,5-1,15 0,15-1,26 1,19-1,5 1,-2-1,-1 1,-8 0,-16 0,-19 0,-17 0,-20 0,-16 0,-18-4,-13-2,-12 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07.094"/>
    </inkml:context>
    <inkml:brush xml:id="br0">
      <inkml:brushProperty name="width" value="0.05" units="cm"/>
      <inkml:brushProperty name="height" value="0.05" units="cm"/>
      <inkml:brushProperty name="color" value="#333333"/>
    </inkml:brush>
  </inkml:definitions>
  <inkml:trace contextRef="#ctx0" brushRef="#br0">0 0 24575,'15'1'0,"0"0"0,21 5 0,6 1 0,512 40 0,2-35 0,-447-11 0,564-1 0,-265-1 0,-465-4-1365,26 0-5461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45.462"/>
    </inkml:context>
    <inkml:brush xml:id="br0">
      <inkml:brushProperty name="width" value="0.05" units="cm"/>
      <inkml:brushProperty name="height" value="0.05" units="cm"/>
      <inkml:brushProperty name="color" value="#FFFFFF"/>
    </inkml:brush>
  </inkml:definitions>
  <inkml:trace contextRef="#ctx0" brushRef="#br0">40 0 24575,'0'19'0,"-1"-1"0,0 0 0,-8 33 0,3-13 0,5-29 0,0 0 0,-1 0 0,0-1 0,-5 15 0,4-12 0,1 0 0,0 0 0,1 0 0,0 1 0,0-1 0,2 0 0,1 18 0,0 10 0,-2-9-1365,0-22-5461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14.508"/>
    </inkml:context>
    <inkml:brush xml:id="br0">
      <inkml:brushProperty name="width" value="0.2" units="cm"/>
      <inkml:brushProperty name="height" value="0.2" units="cm"/>
      <inkml:brushProperty name="color" value="#292929"/>
    </inkml:brush>
  </inkml:definitions>
  <inkml:trace contextRef="#ctx0" brushRef="#br0">0 27 24575,'1162'0'0,"-1140"-1"0,0-1 0,30-7 0,31-3 0,397 10 0,-247 4 0,407-2-1365,-606 0-5461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19.387"/>
    </inkml:context>
    <inkml:brush xml:id="br0">
      <inkml:brushProperty name="width" value="0.2" units="cm"/>
      <inkml:brushProperty name="height" value="0.2" units="cm"/>
    </inkml:brush>
  </inkml:definitions>
  <inkml:trace contextRef="#ctx0" brushRef="#br0">1 1 24575,'0'1'0,"1"0"0,-1-1 0,1 1 0,-1 0 0,1 0 0,-1 0 0,1-1 0,0 1 0,0 0 0,-1-1 0,1 1 0,0-1 0,0 1 0,0-1 0,0 1 0,0-1 0,0 0 0,-1 1 0,1-1 0,2 0 0,2 3 0,31 12 0,1-2 0,0-1 0,54 10 0,116 10 0,-155-26 0,502 32 0,5-40 0,-220-1 0,1339 3-1365,-1640 0-5461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21.367"/>
    </inkml:context>
    <inkml:brush xml:id="br0">
      <inkml:brushProperty name="width" value="0.2" units="cm"/>
      <inkml:brushProperty name="height" value="0.2" units="cm"/>
    </inkml:brush>
  </inkml:definitions>
  <inkml:trace contextRef="#ctx0" brushRef="#br0">0 0 24575,'5'0'0,"4"0"0,6 0 0,4 0 0,8 0 0,7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21.786"/>
    </inkml:context>
    <inkml:brush xml:id="br0">
      <inkml:brushProperty name="width" value="0.2" units="cm"/>
      <inkml:brushProperty name="height" value="0.2" units="cm"/>
    </inkml:brush>
  </inkml:definitions>
  <inkml:trace contextRef="#ctx0" brushRef="#br0">0 83 24575,'4'0'0</inkml:trace>
  <inkml:trace contextRef="#ctx0" brushRef="#br0" timeOffset="1">247 10 24575,'0'-4'0,"4"-2"0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22.192"/>
    </inkml:context>
    <inkml:brush xml:id="br0">
      <inkml:brushProperty name="width" value="0.2" units="cm"/>
      <inkml:brushProperty name="height" value="0.2" units="cm"/>
    </inkml:brush>
  </inkml:definitions>
  <inkml:trace contextRef="#ctx0" brushRef="#br0">0 4 24575,'4'0'0,"2"-4"0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6:23.031"/>
    </inkml:context>
    <inkml:brush xml:id="br0">
      <inkml:brushProperty name="width" value="0.2" units="cm"/>
      <inkml:brushProperty name="height" value="0.2" units="cm"/>
    </inkml:brush>
  </inkml:definitions>
  <inkml:trace contextRef="#ctx0" brushRef="#br0">1 55 24575,'4'0'0,"10"0"0,15 0 0,15 0 0,22 0 0,15 0 0,16-4 0,3-1 0,-6-1 0,-7-2 0,-10-1 0,-9 2 0,-9 2 0,-9 2 0,-10 1 0,-10-3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7:06.499"/>
    </inkml:context>
    <inkml:brush xml:id="br0">
      <inkml:brushProperty name="width" value="0.35" units="cm"/>
      <inkml:brushProperty name="height" value="0.35" units="cm"/>
      <inkml:brushProperty name="color" value="#333333"/>
    </inkml:brush>
  </inkml:definitions>
  <inkml:trace contextRef="#ctx0" brushRef="#br0">0 1 24575,'198'11'0,"-35"0"0,452-8 123,-358-4-1611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7:11.469"/>
    </inkml:context>
    <inkml:brush xml:id="br0">
      <inkml:brushProperty name="width" value="0.35" units="cm"/>
      <inkml:brushProperty name="height" value="0.35" units="cm"/>
      <inkml:brushProperty name="color" value="#333333"/>
    </inkml:brush>
  </inkml:definitions>
  <inkml:trace contextRef="#ctx0" brushRef="#br0">1 113 24575,'140'-2'0,"151"5"0,-212 8 0,-50-6 0,37 2 0,393 44 0,-113-6 0,83-39 0,-246-8 0,2242 2 0,-2029-13 0,3 0 0,98-1 0,-396 6 0,619-62 0,-604 53 0,240-31 0,6 30 0,1221 23 0,-875-7 0,1485 2 0,-2170-1 0,1-2 0,27-5 0,34-4 0,-6 13 0,-57 0 0,1 0 0,0-1 0,-1-2 0,31-5 0,-31-2-1365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7:14.043"/>
    </inkml:context>
    <inkml:brush xml:id="br0">
      <inkml:brushProperty name="width" value="0.35" units="cm"/>
      <inkml:brushProperty name="height" value="0.35" units="cm"/>
      <inkml:brushProperty name="color" value="#333333"/>
    </inkml:brush>
  </inkml:definitions>
  <inkml:trace contextRef="#ctx0" brushRef="#br0">0 5 24575,'1457'0'0,"-1442"1"-455,0-2 0,24-3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47:18.930"/>
    </inkml:context>
    <inkml:brush xml:id="br0">
      <inkml:brushProperty name="width" value="0.35" units="cm"/>
      <inkml:brushProperty name="height" value="0.35" units="cm"/>
      <inkml:brushProperty name="color" value="#333333"/>
    </inkml:brush>
  </inkml:definitions>
  <inkml:trace contextRef="#ctx0" brushRef="#br0">1 124 24575,'2439'0'0,"-2251"-12"0,-26-1 0,312 12 0,-248 2 0,16-21 0,-123 6 0,362 1 0,-176 10 0,71-20 0,167-3 0,502 28 171,-563-3-1707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50.087"/>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08.327"/>
    </inkml:context>
    <inkml:brush xml:id="br0">
      <inkml:brushProperty name="width" value="0.2" units="cm"/>
      <inkml:brushProperty name="height" value="0.2" units="cm"/>
      <inkml:brushProperty name="color" value="#E71224"/>
    </inkml:brush>
  </inkml:definitions>
  <inkml:trace contextRef="#ctx0" brushRef="#br0">0 4780 24575,'30'-1'0,"0"-2"0,0 0 0,-1-3 0,0 0 0,0-2 0,0-1 0,30-14 0,11-10 0,101-63 0,104-84 0,-60 38 0,547-423 0,-366 187 0,-30-29 0,-37 39 0,518-600 0,-215 158 0,-281 396 0,-275 329 0,-58 65-105,160-197-1155,-154 180-5566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09.961"/>
    </inkml:context>
    <inkml:brush xml:id="br0">
      <inkml:brushProperty name="width" value="0.2" units="cm"/>
      <inkml:brushProperty name="height" value="0.2" units="cm"/>
      <inkml:brushProperty name="color" value="#E71224"/>
    </inkml:brush>
  </inkml:definitions>
  <inkml:trace contextRef="#ctx0" brushRef="#br0">1 349 24575,'121'-46'0,"150"-81"0,-227 105 0,218-123 0,-261 144 0,1 0 0,-1 0 0,1 0 0,-1 0 0,1 1 0,0-1 0,-1 0 0,1 1 0,0-1 0,0 1 0,-1 0 0,1 0 0,0 0 0,0 0 0,-1 0 0,1 0 0,0 0 0,0 0 0,-1 1 0,1-1 0,0 1 0,0-1 0,-1 1 0,1 0 0,-1-1 0,1 1 0,-1 0 0,1 0 0,-1 0 0,1 0 0,-1 1 0,0-1 0,1 0 0,-1 0 0,0 1 0,0-1 0,0 1 0,0-1 0,0 1 0,-1-1 0,1 1 0,0 0 0,-1-1 0,1 3 0,3 9 0,-1 0 0,-1 0 0,0 0 0,-1 24 0,0-28 0,-4 104 91,1-70-819,3 52 0,3-64-6098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10.429"/>
    </inkml:context>
    <inkml:brush xml:id="br0">
      <inkml:brushProperty name="width" value="0.2" units="cm"/>
      <inkml:brushProperty name="height" value="0.2" units="cm"/>
      <inkml:brushProperty name="color" value="#E71224"/>
    </inkml:brush>
  </inkml:definitions>
  <inkml:trace contextRef="#ctx0" brushRef="#br0">0 0 24575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11.421"/>
    </inkml:context>
    <inkml:brush xml:id="br0">
      <inkml:brushProperty name="width" value="0.2" units="cm"/>
      <inkml:brushProperty name="height" value="0.2" units="cm"/>
      <inkml:brushProperty name="color" value="#E71224"/>
    </inkml:brush>
  </inkml:definitions>
  <inkml:trace contextRef="#ctx0" brushRef="#br0">0 1 24575,'0'4'0,"0"6"0,0 5 0,0 13 0,0 6 0,0 5 0,0 0 0,0 2 0,0 7 0,0-1 0,0-4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18.850"/>
    </inkml:context>
    <inkml:brush xml:id="br0">
      <inkml:brushProperty name="width" value="0.2" units="cm"/>
      <inkml:brushProperty name="height" value="0.2" units="cm"/>
      <inkml:brushProperty name="color" value="#E71224"/>
    </inkml:brush>
  </inkml:definitions>
  <inkml:trace contextRef="#ctx0" brushRef="#br0">199 0 24575,'-10'22'0,"2"0"0,1 0 0,-8 42 0,2-7 0,-34 144 0,9 2 0,10 1 0,8 2 0,7 226 0,14-371 0,5 158 0,-2-177 0,1 0 0,3 0 0,13 44 0,-18-76 15,0-1 0,1 0 0,0 0 0,0 0 0,1 0 0,0-1 0,11 15 0,-12-19-108,0-1 0,0 1 1,0-1-1,0 1 0,0-1 0,1-1 0,-1 1 0,1-1 1,0 1-1,0-1 0,0 0 0,0-1 0,0 1 1,0-1-1,10 1 0,20 0-6733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21.318"/>
    </inkml:context>
    <inkml:brush xml:id="br0">
      <inkml:brushProperty name="width" value="0.2" units="cm"/>
      <inkml:brushProperty name="height" value="0.2" units="cm"/>
      <inkml:brushProperty name="color" value="#E71224"/>
    </inkml:brush>
  </inkml:definitions>
  <inkml:trace contextRef="#ctx0" brushRef="#br0">183 0 24575,'0'1212'0,"-2"-1162"0,-14 74 0,8-75 0,-8 43 60,-33 105 0,-43 84-1545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23.893"/>
    </inkml:context>
    <inkml:brush xml:id="br0">
      <inkml:brushProperty name="width" value="0.2" units="cm"/>
      <inkml:brushProperty name="height" value="0.2" units="cm"/>
      <inkml:brushProperty name="color" value="#E71224"/>
    </inkml:brush>
  </inkml:definitions>
  <inkml:trace contextRef="#ctx0" brushRef="#br0">251 33 24575,'-1'2'0,"0"0"0,0 0 0,0 1 0,0-1 0,0 0 0,-1 0 0,1 0 0,-1 0 0,1 0 0,-1-1 0,0 1 0,0 0 0,-2 1 0,-7 7 0,-62 69 0,29-33 0,-48 65 0,91-110 0,0 0 0,0 0 0,0 0 0,1 0 0,-1 1 0,0-1 0,1 0 0,-1 0 0,1 1 0,-1-1 0,1 0 0,0 1 0,-1-1 0,1 0 0,0 1 0,0-1 0,0 0 0,0 1 0,0-1 0,0 1 0,1-1 0,-1 0 0,1 3 0,0-3 0,0 1 0,0-1 0,1 1 0,-1-1 0,0 0 0,1 1 0,-1-1 0,1 0 0,-1 0 0,1 0 0,0 0 0,-1 0 0,1 0 0,4 1 0,7 1 0,1 0 0,-1 0 0,27 1 0,-29-3 0,287 4 0,-190-7 0,-104 3 0,0-1 0,0-1 0,0 1 0,0 0 0,0-1 0,0 0 0,0 0 0,-1 0 0,1 0 0,0-1 0,5-2 0,-7 2 0,0 0 0,-1 1 0,1-1 0,0 0 0,-1 0 0,1 0 0,-1-1 0,1 1 0,-1 0 0,0-1 0,0 1 0,0 0 0,0-1 0,-1 1 0,1-1 0,-1 1 0,1-1 0,-1-4 0,3-32 0,-2-65 0,-2 91 0,0-1 0,-1 1 0,0 0 0,-1-1 0,-1 1 0,0 0 0,-1 1 0,-9-20 0,12 29 0,-1 0 0,1 0 0,-1 1 0,0-1 0,1 0 0,-1 1 0,0 0 0,-1 0 0,1 0 0,0 0 0,0 0 0,-1 1 0,1-1 0,-1 1 0,0 0 0,1 0 0,-1 0 0,0 1 0,-4-1 0,-11 0 0,0 1 0,-32 3 0,15 0 0,31-3-136,-1 0-1,0 0 1,1 1-1,-1 0 1,1 0-1,-1 1 1,1-1-1,-1 1 0,-9 5 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26.094"/>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27.113"/>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29.824"/>
    </inkml:context>
    <inkml:brush xml:id="br0">
      <inkml:brushProperty name="width" value="0.2" units="cm"/>
      <inkml:brushProperty name="height" value="0.2" units="cm"/>
      <inkml:brushProperty name="color" value="#E71224"/>
    </inkml:brush>
  </inkml:definitions>
  <inkml:trace contextRef="#ctx0" brushRef="#br0">51 472 24575,'-5'0'0,"0"-8"0,0-8 0,0-17 0,-2-20 0,0-5 0,1-1 0,1 5 0,2 8 0,1 3 0,1 5 0,1 4 0,0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52.09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31.474"/>
    </inkml:context>
    <inkml:brush xml:id="br0">
      <inkml:brushProperty name="width" value="0.2" units="cm"/>
      <inkml:brushProperty name="height" value="0.2" units="cm"/>
      <inkml:brushProperty name="color" value="#E71224"/>
    </inkml:brush>
  </inkml:definitions>
  <inkml:trace contextRef="#ctx0" brushRef="#br0">95 0 24575,'-6'131'0,"-27"157"0,-5 73 0,28-280 0,3-28 0,7-53-1,0 0 0,-1 0 0,1 0 0,0 0 0,0 1 0,0-1 0,0 0 0,0 0 0,0 0 0,0 0 0,0 0 0,0 1 0,0-1 0,0 0 0,0 0 0,0 0 0,0 0 0,0 0 0,0 0 0,0 1 0,0-1 0,0 0 0,0 0 0,0 0 0,0 0 0,1 0 0,-1 1 0,0-1 0,0 0 0,0 0 0,0 0 0,0 0 0,0 0 0,0 0 0,0 0 0,1 0 0,-1 0 0,0 1 0,0-1 0,0 0 0,0 0 0,0 0 0,0 0 0,1 0 0,-1 0 0,0 0 0,0 0 0,0 0 0,0 0 0,0 0 0,1 0 0,-1 0 0,0 0 0,0 0 0,0 0 0,0 0 0,0 0 0,11-8 146,7-12-1597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5T08:51:35.261"/>
    </inkml:context>
    <inkml:brush xml:id="br0">
      <inkml:brushProperty name="width" value="0.2" units="cm"/>
      <inkml:brushProperty name="height" value="0.2" units="cm"/>
      <inkml:brushProperty name="color" value="#E71224"/>
    </inkml:brush>
  </inkml:definitions>
  <inkml:trace contextRef="#ctx0" brushRef="#br0">1 0 24575,'0'0'-8191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23.865"/>
    </inkml:context>
    <inkml:brush xml:id="br0">
      <inkml:brushProperty name="width" value="0.2" units="cm"/>
      <inkml:brushProperty name="height" value="0.2" units="cm"/>
      <inkml:brushProperty name="color" value="#333333"/>
    </inkml:brush>
  </inkml:definitions>
  <inkml:trace contextRef="#ctx0" brushRef="#br0">0 148 24575,'0'-4'0,"0"-8"0,0-5 0,0-4 0,0-2 0,0-1 0,0 1 0,0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42.619"/>
    </inkml:context>
    <inkml:brush xml:id="br0">
      <inkml:brushProperty name="width" value="0.2" units="cm"/>
      <inkml:brushProperty name="height" value="0.2" units="cm"/>
      <inkml:brushProperty name="color" value="#333333"/>
    </inkml:brush>
  </inkml:definitions>
  <inkml:trace contextRef="#ctx0" brushRef="#br0">0 1 24575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45.114"/>
    </inkml:context>
    <inkml:brush xml:id="br0">
      <inkml:brushProperty name="width" value="0.2" units="cm"/>
      <inkml:brushProperty name="height" value="0.2" units="cm"/>
      <inkml:brushProperty name="color" value="#333333"/>
    </inkml:brush>
  </inkml:definitions>
  <inkml:trace contextRef="#ctx0" brushRef="#br0">1 1 24575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54.955"/>
    </inkml:context>
    <inkml:brush xml:id="br0">
      <inkml:brushProperty name="width" value="0.2" units="cm"/>
      <inkml:brushProperty name="height" value="0.2" units="cm"/>
      <inkml:brushProperty name="color" value="#333333"/>
    </inkml:brush>
  </inkml:definitions>
  <inkml:trace contextRef="#ctx0" brushRef="#br0">1 1 24575,'0'0'-8191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56.596"/>
    </inkml:context>
    <inkml:brush xml:id="br0">
      <inkml:brushProperty name="width" value="0.2" units="cm"/>
      <inkml:brushProperty name="height" value="0.2" units="cm"/>
      <inkml:brushProperty name="color" value="#333333"/>
    </inkml:brush>
  </inkml:definitions>
  <inkml:trace contextRef="#ctx0" brushRef="#br0">1 1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5:57.485"/>
    </inkml:context>
    <inkml:brush xml:id="br0">
      <inkml:brushProperty name="width" value="0.2" units="cm"/>
      <inkml:brushProperty name="height" value="0.2" units="cm"/>
      <inkml:brushProperty name="color" value="#333333"/>
    </inkml:brush>
  </inkml:definitions>
  <inkml:trace contextRef="#ctx0" brushRef="#br0">1 1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23.969"/>
    </inkml:context>
    <inkml:brush xml:id="br0">
      <inkml:brushProperty name="width" value="0.2" units="cm"/>
      <inkml:brushProperty name="height" value="0.2" units="cm"/>
      <inkml:brushProperty name="color" value="#333333"/>
    </inkml:brush>
  </inkml:definitions>
  <inkml:trace contextRef="#ctx0" brushRef="#br0">0 1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24.821"/>
    </inkml:context>
    <inkml:brush xml:id="br0">
      <inkml:brushProperty name="width" value="0.2" units="cm"/>
      <inkml:brushProperty name="height" value="0.2" units="cm"/>
      <inkml:brushProperty name="color" value="#333333"/>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57.888"/>
    </inkml:context>
    <inkml:brush xml:id="br0">
      <inkml:brushProperty name="width" value="0.1" units="cm"/>
      <inkml:brushProperty name="height" value="0.1" units="cm"/>
      <inkml:brushProperty name="color" value="#FFFFFF"/>
    </inkml:brush>
  </inkml:definitions>
  <inkml:trace contextRef="#ctx0" brushRef="#br0">0 0 24575,'3'0'0,"2"0"0,2 2 0,-2 4 0,2 0 0,1 0 0,0 1 0,0-1 0,2 1 0,2 2 0,0 1 0,2 0 0,0-3 0,0 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26.426"/>
    </inkml:context>
    <inkml:brush xml:id="br0">
      <inkml:brushProperty name="width" value="0.2" units="cm"/>
      <inkml:brushProperty name="height" value="0.2" units="cm"/>
      <inkml:brushProperty name="color" value="#333333"/>
    </inkml:brush>
  </inkml:definitions>
  <inkml:trace contextRef="#ctx0" brushRef="#br0">0 0 24575,'0'0'-8191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29.526"/>
    </inkml:context>
    <inkml:brush xml:id="br0">
      <inkml:brushProperty name="width" value="0.2" units="cm"/>
      <inkml:brushProperty name="height" value="0.2" units="cm"/>
      <inkml:brushProperty name="color" value="#333333"/>
    </inkml:brush>
  </inkml:definitions>
  <inkml:trace contextRef="#ctx0" brushRef="#br0">0 0 24575,'0'0'-8191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30.437"/>
    </inkml:context>
    <inkml:brush xml:id="br0">
      <inkml:brushProperty name="width" value="0.2" units="cm"/>
      <inkml:brushProperty name="height" value="0.2" units="cm"/>
      <inkml:brushProperty name="color" value="#333333"/>
    </inkml:brush>
  </inkml:definitions>
  <inkml:trace contextRef="#ctx0" brushRef="#br0">0 0 24575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31.611"/>
    </inkml:context>
    <inkml:brush xml:id="br0">
      <inkml:brushProperty name="width" value="0.2" units="cm"/>
      <inkml:brushProperty name="height" value="0.2" units="cm"/>
      <inkml:brushProperty name="color" value="#333333"/>
    </inkml:brush>
  </inkml:definitions>
  <inkml:trace contextRef="#ctx0" brushRef="#br0">0 1 24575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38.325"/>
    </inkml:context>
    <inkml:brush xml:id="br0">
      <inkml:brushProperty name="width" value="0.2" units="cm"/>
      <inkml:brushProperty name="height" value="0.2" units="cm"/>
      <inkml:brushProperty name="color" value="#333333"/>
    </inkml:brush>
  </inkml:definitions>
  <inkml:trace contextRef="#ctx0" brushRef="#br0">0 0 24575,'0'0'-8191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39.140"/>
    </inkml:context>
    <inkml:brush xml:id="br0">
      <inkml:brushProperty name="width" value="0.2" units="cm"/>
      <inkml:brushProperty name="height" value="0.2" units="cm"/>
      <inkml:brushProperty name="color" value="#333333"/>
    </inkml:brush>
  </inkml:definitions>
  <inkml:trace contextRef="#ctx0" brushRef="#br0">0 0 24575,'0'0'-8191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40.141"/>
    </inkml:context>
    <inkml:brush xml:id="br0">
      <inkml:brushProperty name="width" value="0.2" units="cm"/>
      <inkml:brushProperty name="height" value="0.2" units="cm"/>
      <inkml:brushProperty name="color" value="#333333"/>
    </inkml:brush>
  </inkml:definitions>
  <inkml:trace contextRef="#ctx0" brushRef="#br0">0 1 24575,'0'0'-8191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45.589"/>
    </inkml:context>
    <inkml:brush xml:id="br0">
      <inkml:brushProperty name="width" value="0.2" units="cm"/>
      <inkml:brushProperty name="height" value="0.2" units="cm"/>
      <inkml:brushProperty name="color" value="#333333"/>
    </inkml:brush>
  </inkml:definitions>
  <inkml:trace contextRef="#ctx0" brushRef="#br0">0 1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07:36:47.435"/>
    </inkml:context>
    <inkml:brush xml:id="br0">
      <inkml:brushProperty name="width" value="0.2" units="cm"/>
      <inkml:brushProperty name="height" value="0.2" units="cm"/>
      <inkml:brushProperty name="color" value="#333333"/>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1T20:20:16.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1 192,'917'-2,"1343"8,91 89,-1322-7,375 19,466-92,-1182-19,176 6,676-5,-501-18,388-51,-1115 52,-192 12,1751-80,-1651 86,1322-40,-367-40,536 2,-2 72,-1597 8,913-40,-472 8,-3 32,-214 3,-316-3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59.411"/>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08.608"/>
    </inkml:context>
    <inkml:brush xml:id="br0">
      <inkml:brushProperty name="width" value="0.1" units="cm"/>
      <inkml:brushProperty name="height" value="0.1" units="cm"/>
      <inkml:brushProperty name="color" value="#FFFFFF"/>
    </inkml:brush>
  </inkml:definitions>
  <inkml:trace contextRef="#ctx0" brushRef="#br0">0 1 24575,'290'0'-1365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10.343"/>
    </inkml:context>
    <inkml:brush xml:id="br0">
      <inkml:brushProperty name="width" value="0.1" units="cm"/>
      <inkml:brushProperty name="height" value="0.1" units="cm"/>
      <inkml:brushProperty name="color" value="#FFFFFF"/>
    </inkml:brush>
  </inkml:definitions>
  <inkml:trace contextRef="#ctx0" brushRef="#br0">0 1 24575,'2'0'0,"4"0"0,5 0 0,3 0 0,6 0 0,1 0 0,2 0 0,1 0 0,-4 1 0,-3 2 0,-3-1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49.873"/>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52.627"/>
    </inkml:context>
    <inkml:brush xml:id="br0">
      <inkml:brushProperty name="width" value="0.05" units="cm"/>
      <inkml:brushProperty name="height" value="0.05" units="cm"/>
      <inkml:brushProperty name="color" value="#FFFFFF"/>
    </inkml:brush>
  </inkml:definitions>
  <inkml:trace contextRef="#ctx0" brushRef="#br0">0 1 24575,'1'0'0,"1"1"0,-1 2 0,1 1 0,0 1 0,0-1 0,1 1 0,0-1 0,-1 1 0,1-1 0,1 0 0,1-2 0,2 0 0,1 2 0,0-1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57.354"/>
    </inkml:context>
    <inkml:brush xml:id="br0">
      <inkml:brushProperty name="width" value="0.05" units="cm"/>
      <inkml:brushProperty name="height" value="0.05" units="cm"/>
      <inkml:brushProperty name="color" value="#FFFFFF"/>
    </inkml:brush>
  </inkml:definitions>
  <inkml:trace contextRef="#ctx0" brushRef="#br0">1 16 24575,'1'0'0,"2"-1"0,1-1 0,2 0 0,0 0 0,0-2 0,-2-1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58.206"/>
    </inkml:context>
    <inkml:brush xml:id="br0">
      <inkml:brushProperty name="width" value="0.05" units="cm"/>
      <inkml:brushProperty name="height" value="0.05" units="cm"/>
      <inkml:brushProperty name="color" value="#FFFFFF"/>
    </inkml:brush>
  </inkml:definitions>
  <inkml:trace contextRef="#ctx0" brushRef="#br0">0 48 24575,'0'-1'0,"1"0"0,1-2 0,2 0 0,1 0 0,2-2 0,-1 0 0,0-2 0,-1 1 0,-1-1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03.417"/>
    </inkml:context>
    <inkml:brush xml:id="br0">
      <inkml:brushProperty name="width" value="0.05" units="cm"/>
      <inkml:brushProperty name="height" value="0.05" units="cm"/>
      <inkml:brushProperty name="color" value="#FFFFFF"/>
    </inkml:brush>
  </inkml:definitions>
  <inkml:trace contextRef="#ctx0" brushRef="#br0">113 61 24575,'37'2'0,"26"0"0,-58-3 0,0 1 0,0 0 0,0-1 0,0 0 0,0-1 0,0 1 0,0-1 0,8-4 0,63-45 0,-141 73 0,-39 0 0,89-19 0,1-1 0,0-1 0,-1 0 0,0-1 0,-23-2 0,-8 0 0,30 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23.469"/>
    </inkml:context>
    <inkml:brush xml:id="br0">
      <inkml:brushProperty name="width" value="0.05" units="cm"/>
      <inkml:brushProperty name="height" value="0.05" units="cm"/>
      <inkml:brushProperty name="color" value="#FFFFFF"/>
    </inkml:brush>
  </inkml:definitions>
  <inkml:trace contextRef="#ctx0" brushRef="#br0">0 1 24575,'1'1'0,"0"1"0,0-1 0,0 1 0,1-1 0,-1 0 0,0 1 0,0-1 0,1 0 0,-1 0 0,1 0 0,-1 0 0,1 0 0,-1 0 0,1-1 0,-1 1 0,1 0 0,0-1 0,2 1 0,14 9 0,-3 5 0,22 33 0,-33-40 8,0-1 0,0 0 0,-1 1 0,0 0 0,-1 0-1,0 0 1,0 0 0,0 9 0,1 67-506,-4-55-440,1-19-5888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00.77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1T20:20:17.6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56,'249'2,"270"-5,-127-20,-219 15,286-8,1069 17,-1433-5,-55-1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03.748"/>
    </inkml:context>
    <inkml:brush xml:id="br0">
      <inkml:brushProperty name="width" value="0.05" units="cm"/>
      <inkml:brushProperty name="height" value="0.05" units="cm"/>
      <inkml:brushProperty name="color" value="#FFFFFF"/>
    </inkml:brush>
  </inkml:definitions>
  <inkml:trace contextRef="#ctx0" brushRef="#br0">102 184 24575,'-2'-1'0,"-2"-2"0,1 0 0,-1-1 0,1 1 0,0-1 0,0 1 0,0-1 0,1 0 0,-1 0 0,1 0 0,0 0 0,0-1 0,0 1 0,1 0 0,-1-1 0,1 0 0,0-5 0,-1 4 12,0-1 0,0 1-1,0-1 1,-1 1 0,1 0-1,-1 0 1,-1 0 0,1 0-1,-7-7 1,-15-27-1494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28.321"/>
    </inkml:context>
    <inkml:brush xml:id="br0">
      <inkml:brushProperty name="width" value="0.05" units="cm"/>
      <inkml:brushProperty name="height" value="0.05" units="cm"/>
      <inkml:brushProperty name="color" value="#FFFFFF"/>
    </inkml:brush>
  </inkml:definitions>
  <inkml:trace contextRef="#ctx0" brushRef="#br0">0 163 24575,'1'-2'0,"0"-1"0,1 1 0,-1-1 0,1 1 0,0 0 0,-1 0 0,1 0 0,0 0 0,4-3 0,6-8 0,-6 4-95,1 0-32,0-1 0,-1 1 0,-1-1 0,1 0 0,-2-1 0,1 1 0,-2-1 0,1 0 0,2-13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12.09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12.94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1:15.205"/>
    </inkml:context>
    <inkml:brush xml:id="br0">
      <inkml:brushProperty name="width" value="0.05" units="cm"/>
      <inkml:brushProperty name="height" value="0.05" units="cm"/>
      <inkml:brushProperty name="color" value="#FFFFFF"/>
    </inkml:brush>
  </inkml:definitions>
  <inkml:trace contextRef="#ctx0" brushRef="#br0">1 19 24575,'0'-2'0,"0"-2"0,0-3 0,0 3 0,0 2 0,0 5 0,0 3 0,0 2 0,0 2 0,0 0 0,0 2 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47.750"/>
    </inkml:context>
    <inkml:brush xml:id="br0">
      <inkml:brushProperty name="width" value="0.1" units="cm"/>
      <inkml:brushProperty name="height" value="0.1" units="cm"/>
      <inkml:brushProperty name="color" value="#FFFFFF"/>
    </inkml:brush>
  </inkml:definitions>
  <inkml:trace contextRef="#ctx0" brushRef="#br0">1 0 24575,'384'0'0,"-699"0"-1365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50.079"/>
    </inkml:context>
    <inkml:brush xml:id="br0">
      <inkml:brushProperty name="width" value="0.1" units="cm"/>
      <inkml:brushProperty name="height" value="0.1" units="cm"/>
      <inkml:brushProperty name="color" value="#FFFFFF"/>
    </inkml:brush>
  </inkml:definitions>
  <inkml:trace contextRef="#ctx0" brushRef="#br0">0 0 24575,'421'0'-1365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40.38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41.670"/>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45.403"/>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1T20:20:19.1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1,'8'6,"1"0,0 0,-1-1,2 0,-1-1,0 0,1 0,0-1,0-1,11 3,12 3,95 22,213 21,-275-43,1133 75,-1095-79,717 21,276 13,-218 15,-790-48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47.454"/>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37.633"/>
    </inkml:context>
    <inkml:brush xml:id="br0">
      <inkml:brushProperty name="width" value="0.05" units="cm"/>
      <inkml:brushProperty name="height" value="0.05" units="cm"/>
      <inkml:brushProperty name="color" value="#FFFFFF"/>
    </inkml:brush>
  </inkml:definitions>
  <inkml:trace contextRef="#ctx0" brushRef="#br0">1 1 24575,'142'7'-1365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39.736"/>
    </inkml:context>
    <inkml:brush xml:id="br0">
      <inkml:brushProperty name="width" value="0.05" units="cm"/>
      <inkml:brushProperty name="height" value="0.05" units="cm"/>
      <inkml:brushProperty name="color" value="#FFFFFF"/>
    </inkml:brush>
  </inkml:definitions>
  <inkml:trace contextRef="#ctx0" brushRef="#br0">1 0 24575,'0'178'-1365,"0"-170"-5461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42.074"/>
    </inkml:context>
    <inkml:brush xml:id="br0">
      <inkml:brushProperty name="width" value="0.05" units="cm"/>
      <inkml:brushProperty name="height" value="0.05" units="cm"/>
      <inkml:brushProperty name="color" value="#FFFFFF"/>
    </inkml:brush>
  </inkml:definitions>
  <inkml:trace contextRef="#ctx0" brushRef="#br0">0 1 24575,'6'170'0,"9"-97"-1365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44.322"/>
    </inkml:context>
    <inkml:brush xml:id="br0">
      <inkml:brushProperty name="width" value="0.05" units="cm"/>
      <inkml:brushProperty name="height" value="0.05" units="cm"/>
      <inkml:brushProperty name="color" value="#FFFFFF"/>
    </inkml:brush>
  </inkml:definitions>
  <inkml:trace contextRef="#ctx0" brushRef="#br0">0 0 24575,'0'1'0,"0"2"0,0 1 0,0 2 0,0 0 0,0 1 0,0 1 0,0-1 0,0 0 0,0 1 0,0-1 0,0 0 0,0 0 0,0 1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46.587"/>
    </inkml:context>
    <inkml:brush xml:id="br0">
      <inkml:brushProperty name="width" value="0.05" units="cm"/>
      <inkml:brushProperty name="height" value="0.05" units="cm"/>
      <inkml:brushProperty name="color" value="#FFFFFF"/>
    </inkml:brush>
  </inkml:definitions>
  <inkml:trace contextRef="#ctx0" brushRef="#br0">0 0 24575,'0'5'0,"1"0"0,-1 0 0,1 0 0,0 0 0,0-1 0,1 1 0,0 0 0,-1-1 0,2 1 0,-1-1 0,0 0 0,1 0 0,0 0 0,0 0 0,0 0 0,0 0 0,1-1 0,4 4 0,1 3 0,3 8-1365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48.255"/>
    </inkml:context>
    <inkml:brush xml:id="br0">
      <inkml:brushProperty name="width" value="0.05" units="cm"/>
      <inkml:brushProperty name="height" value="0.05" units="cm"/>
      <inkml:brushProperty name="color" value="#FFFFFF"/>
    </inkml:brush>
  </inkml:definitions>
  <inkml:trace contextRef="#ctx0" brushRef="#br0">2 0 24575,'0'13'0,"-1"-5"0,1 0 0,0 1 0,0-1 0,1 0 0,0 1 0,1-1 0,-1 0 0,2 0 0,-1 0 0,1 0 0,0 0 0,5 7 0,20 20-1365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51.608"/>
    </inkml:context>
    <inkml:brush xml:id="br0">
      <inkml:brushProperty name="width" value="0.05" units="cm"/>
      <inkml:brushProperty name="height" value="0.05" units="cm"/>
      <inkml:brushProperty name="color" value="#FFFFFF"/>
    </inkml:brush>
  </inkml:definitions>
  <inkml:trace contextRef="#ctx0" brushRef="#br0">0 0 24575,'0'4'8,"0"0"0,1-1 0,-1 1 0,1-1 0,0 1 0,0-1 0,0 0 0,1 1 0,-1-1 0,1 0 0,-1 0 0,1 0 0,0 0 0,3 4 0,1-1-305,1 0 0,-1 0 0,1 0 0,13 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12.065"/>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12.83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0:22.328"/>
    </inkml:context>
    <inkml:brush xml:id="br0">
      <inkml:brushProperty name="width" value="0.05" units="cm"/>
      <inkml:brushProperty name="height" value="0.05" units="cm"/>
      <inkml:brushProperty name="color" value="#E71224"/>
    </inkml:brush>
  </inkml:definitions>
  <inkml:trace contextRef="#ctx0" brushRef="#br0">0 971 24575,'46'-2'0,"0"-2"0,-1-2 0,66-18 0,-87 19 0,913-219 0,-359 92 0,1040-224 0,-671 167-1365,-797 160-5461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17.117"/>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18.608"/>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2:56.177"/>
    </inkml:context>
    <inkml:brush xml:id="br0">
      <inkml:brushProperty name="width" value="0.05" units="cm"/>
      <inkml:brushProperty name="height" value="0.05" units="cm"/>
      <inkml:brushProperty name="color" value="#FFFFFF"/>
    </inkml:brush>
  </inkml:definitions>
  <inkml:trace contextRef="#ctx0" brushRef="#br0">0 50 24575,'1'0'0,"2"-1"0,1-2 0,2 0 0,0-2 0,1-1 0,0-1 0,1 1 0,-2 0 0,0 1 0,-1 1 0,0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3:04.076"/>
    </inkml:context>
    <inkml:brush xml:id="br0">
      <inkml:brushProperty name="width" value="0.05" units="cm"/>
      <inkml:brushProperty name="height" value="0.05" units="cm"/>
      <inkml:brushProperty name="color" value="#FFFFFF"/>
    </inkml:brush>
  </inkml:definitions>
  <inkml:trace contextRef="#ctx0" brushRef="#br0">1 46 24575,'1'0'0,"2"0"0,1 0 0,2-1 0,-1-2 0,0 0 0,0-1 0,-1 0 0,1-2 0,1-1 0,-1 1 0,-2-1 0,0 3 0,-4 4 0,-3 2 0,0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41.661"/>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9:43.760"/>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22.432"/>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25.046"/>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26.51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27.422"/>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0:24.103"/>
    </inkml:context>
    <inkml:brush xml:id="br0">
      <inkml:brushProperty name="width" value="0.05" units="cm"/>
      <inkml:brushProperty name="height" value="0.05" units="cm"/>
      <inkml:brushProperty name="color" value="#E71224"/>
    </inkml:brush>
  </inkml:definitions>
  <inkml:trace contextRef="#ctx0" brushRef="#br0">1 1 24575,'754'0'0,"-744"0"0,-4 0 0,0 0 0,0 0 0,0 0 0,-1 1 0,1 0 0,0 0 0,5 2 0,-10-3 0,-1 0 0,1 0 0,-1 1 0,1-1 0,-1 0 0,1 0 0,-1 1 0,0-1 0,1 0 0,-1 1 0,0-1 0,1 1 0,-1-1 0,0 0 0,1 1 0,-1-1 0,0 1 0,0-1 0,1 1 0,-1-1 0,0 1 0,0-1 0,0 1 0,0-1 0,0 1 0,0-1 0,0 1 0,0-1 0,0 1 0,0-1 0,0 1 0,0-1 0,0 1 0,0-1 0,0 1 0,0-1 0,-1 1 0,1-1 0,0 1 0,-8 13 0,1-1 0,-1-1 0,-1 1 0,0-1 0,-1-1 0,-20 19 0,10-9 0,-210 207 51,123-124-1467,56-54-5410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0:27.90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3:10.543"/>
    </inkml:context>
    <inkml:brush xml:id="br0">
      <inkml:brushProperty name="width" value="0.05" units="cm"/>
      <inkml:brushProperty name="height" value="0.05" units="cm"/>
      <inkml:brushProperty name="color" value="#FFFFFF"/>
    </inkml:brush>
  </inkml:definitions>
  <inkml:trace contextRef="#ctx0" brushRef="#br0">0 1 24575,'2'0'0,"0"0"0,3 0 0,2 0 0,3 0 0,2 0 0,-1 0 0,0 0 0,-2 0 0,0 0 0,-1 0 0,0 0 0,-1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3:12.651"/>
    </inkml:context>
    <inkml:brush xml:id="br0">
      <inkml:brushProperty name="width" value="0.05" units="cm"/>
      <inkml:brushProperty name="height" value="0.05" units="cm"/>
      <inkml:brushProperty name="color" value="#FFFFFF"/>
    </inkml:brush>
  </inkml:definitions>
  <inkml:trace contextRef="#ctx0" brushRef="#br0">2 1 24575,'1'60'0,"-2"64"0,-1-117-1365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3:16.689"/>
    </inkml:context>
    <inkml:brush xml:id="br0">
      <inkml:brushProperty name="width" value="0.05" units="cm"/>
      <inkml:brushProperty name="height" value="0.05" units="cm"/>
      <inkml:brushProperty name="color" value="#FFFFFF"/>
    </inkml:brush>
  </inkml:definitions>
  <inkml:trace contextRef="#ctx0" brushRef="#br0">58 1 24575,'-14'92'0,"19"-22"0,-6-65 0,-1 0 0,1 0 0,-1-1 0,-1 1 0,1 0 0,0-1 0,-1 1 0,-4 4 0,4-5 0,0 0 0,0 1 0,0 0 0,1 0 0,-1 0 0,1 0 0,-2 8 0,2 1 6,2 0-1,0 22 1,1-9-1388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33:23.911"/>
    </inkml:context>
    <inkml:brush xml:id="br0">
      <inkml:brushProperty name="width" value="0.05" units="cm"/>
      <inkml:brushProperty name="height" value="0.05" units="cm"/>
      <inkml:brushProperty name="color" value="#FFFFFF"/>
    </inkml:brush>
  </inkml:definitions>
  <inkml:trace contextRef="#ctx0" brushRef="#br0">0 0 24575,'0'2'0,"2"0"0,3 3 0,1 0 0,1 2 0,0-1 0,0-1 0,1 0 0,-2-1 0,1 0 0,-1 0 0,-1 0 0,0 0 0,2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9T21:33:45.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71,'1203'0,"-989"-13,8 1,15 9,-175-1,106-20,-103 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9T21:33:47.4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0,'791'39,"-667"-32,-49-4,138 25,88 39,-203-49,0-4,2-4,155-6,-234-4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9T21:33:50.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1 235,'0'1,"0"-1,0 1,0-1,0 1,0-1,0 1,0-1,0 1,0-1,0 1,1-1,-1 1,0-1,0 1,1-1,-1 1,0-1,1 0,-1 1,0-1,1 1,-1-1,1 0,-1 1,0-1,1 0,-1 0,1 1,-1-1,1 0,-1 0,1 0,0 0,18 6,0 0,1-2,-1-1,1 0,35-1,-18 0,111 5,0-7,233-30,-271 19,140 6,-181 5,-40-2,0-1,-1-2,1-1,37-12,-30 7,70-10,210 15,-178 8,-114-1,-12 0,1-1,-1 0,1-1,15-3,-25 3,-1 1,1-1,-1 0,1 0,-1 0,1 0,-1 0,0 0,0-1,0 1,1-1,-1 0,0 1,-1-1,1 0,0 0,-1 0,1-1,-1 1,1 0,-1 0,0-1,0 1,0-1,0 1,0-3,2-70,-4 44,0 23,1 10,-1 243,1-216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4:48.535"/>
    </inkml:context>
    <inkml:brush xml:id="br0">
      <inkml:brushProperty name="width" value="0.35" units="cm"/>
      <inkml:brushProperty name="height" value="0.35" units="cm"/>
      <inkml:brushProperty name="color" value="#FFFFFF"/>
    </inkml:brush>
  </inkml:definitions>
  <inkml:trace contextRef="#ctx0" brushRef="#br0">2547 709 24575,'-282'0'0,"275"0"0,-1-1 0,0 0 0,1 0 0,-1-1 0,1 0 0,-1 0 0,1-1 0,0 0 0,-11-6 0,-3-4 0,-33-26 0,-12-8 0,49 39 0,0 1 0,-1 1 0,1 0 0,-1 1 0,0 1 0,-1 1 0,-34-2 0,23 2 0,-47-10 0,54 7 0,-46-11 0,-81-11 0,33 9 0,103 16 0,0-2 0,0 0 0,0 0 0,1-1 0,0-1 0,-14-9 0,-3-5 0,1-2 0,1 0 0,1-2 0,1-1 0,1-1 0,-22-32 0,21 22 0,11 15 0,-1 0 0,0 2 0,-1 0 0,-32-28 0,43 43 0,-1 1 0,1 0 0,-1 1 0,0-1 0,0 2 0,0-1 0,-1 1 0,1 0 0,0 0 0,-10-1 0,-9 1 0,-43 2 0,55 0 0,8 1 0,1 0 0,0 0 0,0 0 0,0 1 0,0 0 0,0 0 0,0 0 0,0 0 0,1 1 0,-1 0 0,1 0 0,-1 0 0,1 0 0,0 1 0,1 0 0,-1 0 0,1 0 0,-1 0 0,-3 6 0,-6 12 0,0 0 0,-18 42 0,22-44 0,-1 1 0,0 0 0,2 1 0,0 0 0,1 0 0,2 1 0,0-1 0,1 1 0,-1 42 0,6-24 0,8 142 0,-6-163 0,1 1 0,0-1 0,2 1 0,0-1 0,2-1 0,16 33 0,-18-42 0,68 112 0,-64-106 0,2-1 0,0-1 0,1 0 0,0 0 0,24 18 0,-26-25 0,1 0 0,0-1 0,0 0 0,1-1 0,-1 0 0,1-1 0,18 3 0,94 10 0,-124-17 0,30 3 0,0-1 0,0-2 0,0-1 0,0-2 0,0 0 0,-1-3 0,1 0 0,-1-2 0,0-1 0,44-20 0,20-17 0,-46 21 0,1 2 0,1 2 0,72-19 0,142-5 0,-258 44 0,330-82 0,-329 81 0,31-10 0,-37 11 0,1 0 0,0 0 0,0 1 0,-1-1 0,1 0 0,0 0 0,-1 0 0,1-1 0,-1 1 0,0 0 0,1-1 0,-1 1 0,0-1 0,2-2 0,-3 3 0,0 0 0,0 0 0,0 1 0,0-1 0,0 0 0,0 0 0,0 1 0,0-1 0,-1 0 0,1 1 0,0-1 0,-1 0 0,1 1 0,0-1 0,-1 0 0,1 1 0,-1-1 0,1 0 0,-1 1 0,1-1 0,-1 1 0,0-1 0,1 1 0,-1 0 0,0-1 0,1 1 0,-1-1 0,0 1 0,1 0 0,-2-1 0,-28-10 0,25 9 0,-314-78 0,164 47 0,146 31 0,-520-108 0,521 108 0,-19-1 0,0-3 0,-32-9 0,50 12 0,1-1 0,-1 0 0,1 0 0,0-1 0,0 1 0,0-2 0,1 1 0,0-1 0,0-1 0,-9-9 0,-4-11 0,1-1 0,2-1 0,0 0 0,-16-42 0,16 31 0,-40-64 0,55 101 0,0-1 0,-1 1 0,1 0 0,-1 0 0,1 0 0,-1 0 0,0 0 0,0 0 0,0 1 0,-1-1 0,1 1 0,0 0 0,-1 0 0,0 0 0,1 1 0,-1-1 0,0 1 0,0 0 0,0 0 0,0 0 0,0 1 0,0-1 0,0 1 0,0 0 0,0 0 0,0 0 0,0 1 0,0-1 0,0 1 0,0 0 0,0 0 0,1 1 0,-1-1 0,0 1 0,-5 3 0,-92 51 0,-28 13 0,113-62 0,0-1 0,-1-1 0,0 0 0,-1-1 0,1-1 0,-25 2 0,-140-9 0,176 4 0,-1 1 0,1 1 0,0-1 0,0 1 0,0 0 0,0 0 0,0 1 0,1 0 0,-1 0 0,1 0 0,0 1 0,0-1 0,0 1 0,0 0 0,0 1 0,1-1 0,0 1 0,0 0 0,-6 9 0,-4 10 0,1 0 0,0 1 0,-10 31 0,20-49 0,-20 59 0,2 0 0,4 1 0,2 1 0,-11 136 0,26-195 0,-1-1 0,1 1 0,1 0 0,-1-1 0,1 1 0,1 0 0,4 15 0,-4-19 0,1 0 0,-1-1 0,1 1 0,0 0 0,0-1 0,0 0 0,1 1 0,0-1 0,0-1 0,0 1 0,0 0 0,0-1 0,8 4 0,34 18 0,2-3 0,1-1 0,57 15 0,-54-19 0,32 8 0,1-3 0,0-4 0,109 8 0,263-3 0,-453-22 0,511-2 0,-178-2 0,-346-10-1365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5:06.135"/>
    </inkml:context>
    <inkml:brush xml:id="br0">
      <inkml:brushProperty name="width" value="0.35" units="cm"/>
      <inkml:brushProperty name="height" value="0.35" units="cm"/>
      <inkml:brushProperty name="color" value="#FFFFFF"/>
    </inkml:brush>
  </inkml:definitions>
  <inkml:trace contextRef="#ctx0" brushRef="#br0">0 1158 24575,'33'0'-1,"1655"-9"-1720,-8-60-7,-717 29 1473,-550 39 3123,-256-1-2449,284-41-1,-211 17-418,-40 6 0,762-86-614,-714 82 353,1593-86-202,-853 80 463,-44-9 1338,-834 40-1338,716 14 0,596 19 0,13-34 0,-624-2 0,161 3-76,1155-2-348,-550-40 298,-8-44 151,33 45 476,-235-6-401,-1189 31-100,-52 3 0,233-20 0,174-17-164,140-15-655,1050-94-1494,5 27-1272,-1628 124 3219,-30 2-280,91 4-1,-129 5 890,-22-4-239,0 0 1,0 0-1,0 0 0,0 0 0,1 0 1,-1 1-1,0-1 0,0 0 0,0 0 1,0 0-1,0 0 0,1 0 0,-1 0 1,0 0-1,0 1 0,0-1 0,0 0 1,0 0-1,0 0 0,0 0 0,1 1 0,-1-1 1,0 0-1,0 0 0,0 0 0,0 0 1,0 1-1,0-1 0,0 0 0,0 0 1,0 0-1,0 1 0,0-1 0,0 0 1,0 0-1,0 0 0,0 0 0,0 1 1,-1-1-1,1 0 0,0 0 0,0 0 0,0 0 1,0 1-1,-25 15 261,22-14-246,-259 116 3016,89-44-1319,-746 289 1355,894-354-3071,-1-1 0,0-1 0,0-1 0,0-1 0,-33 1 0,-3 5-1365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20.661"/>
    </inkml:context>
    <inkml:brush xml:id="br0">
      <inkml:brushProperty name="width" value="0.1" units="cm"/>
      <inkml:brushProperty name="height" value="0.1" units="cm"/>
      <inkml:brushProperty name="color" value="#FFFFFF"/>
    </inkml:brush>
  </inkml:definitions>
  <inkml:trace contextRef="#ctx0" brushRef="#br0">1 0 24575,'5'0'0,"6"0"0,6 3 0,3 2 0,0 2 0,-1-2 0,2-1 0,-2-1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5:10.358"/>
    </inkml:context>
    <inkml:brush xml:id="br0">
      <inkml:brushProperty name="width" value="0.35" units="cm"/>
      <inkml:brushProperty name="height" value="0.35" units="cm"/>
      <inkml:brushProperty name="color" value="#FFFFFF"/>
    </inkml:brush>
  </inkml:definitions>
  <inkml:trace contextRef="#ctx0" brushRef="#br0">1973 167 24575,'-830'28'0,"-297"61"0,1111-87 0,33-2 0,1398 1-476,-660-3 290,-166 3 217,1386-7 333,-7-43-97,-229 30-267,-1161 21 0,2046-2 0,-824-53 0,-1731 50 0,1379-70 0,-283 12 0,-16 37 0,-1096 26 0,-37 1 0,-18 3 0,-30 7 0,31-12 0,-60 17 0,-66 11 0,30-8 0,-845 225 0,287-111 0,-124-64 0,456-41 0,54-3 0,-760-12 0,675-18 0,-4669 3 0,4935-1 0,73-1 0,24-3 0,35-5 0,526-59 0,-286 42 0,1386-90 0,-551 81 0,292-4 0,-428 7 0,-292-12-1365,-585 37-5461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6:45.273"/>
    </inkml:context>
    <inkml:brush xml:id="br0">
      <inkml:brushProperty name="width" value="0.35" units="cm"/>
      <inkml:brushProperty name="height" value="0.35" units="cm"/>
      <inkml:brushProperty name="color" value="#FFFFFF"/>
    </inkml:brush>
  </inkml:definitions>
  <inkml:trace contextRef="#ctx0" brushRef="#br0">6 1 24575,'1'287'0,"-3"302"0,-2-511 0,3-51 0,8-46 0,-1-1 0,250-622 0,-240 604 0,18-63 0,-35 125 0,2 0 0,0 0 0,1 0 0,2 0 0,12 46 0,-11-48 0,16 83 0,-4 1 0,-6 1 0,-1 116 0,-9-188 0,-1-35 0,0 0 0,0 0 0,0 1 0,0-1 0,0 0 0,0 0 0,0 1 0,0-1 0,0 0 0,0 1 0,0-1 0,0 0 0,0 0 0,0 1 0,0-1 0,1 0 0,-1 0 0,0 1 0,0-1 0,0 0 0,0 0 0,1 0 0,-1 1 0,0-1 0,0 0 0,0 0 0,1 0 0,-1 0 0,0 1 0,0-1 0,1 0 0,-1 0 0,0 0 0,0 0 0,1 0 0,-1 0 0,0 0 0,0 0 0,1 0 0,-1 0 0,0 0 0,0 0 0,1 0 0,-1 0 0,0 0 0,1 0 0,-1 0 0,14-13 0,9-22 0,45-122 0,-36 77 0,5-18 0,-27 67 0,1 0 0,2 0 0,1 1 0,34-52 0,-44 78 0,-1 0 0,1 0 0,0 1 0,0-1 0,0 1 0,0 0 0,0 0 0,1 1 0,0-1 0,-1 1 0,1 0 0,0 0 0,0 0 0,0 1 0,0 0 0,0 0 0,0 0 0,1 1 0,-1-1 0,7 2 0,11 0 0,-1 2 0,0 0 0,33 10 0,-23-5 0,47 9 0,1-3 0,151 5 0,48-9 0,358 60 0,-596-63 0,-31-2 0,-20-3 0,-24-1 0,15-3 0,1-1 0,0 0 0,0-1 0,0-1 0,0-1 0,1-1 0,0 0 0,0-1 0,-30-20 0,-9-11 0,-67-60 0,97 77 0,-59-57 0,-24-18 0,108 96 0,-1 0 0,0 0 0,1 0 0,-1 0 0,0 1 0,1-1 0,-1 0 0,0 1 0,0-1 0,0 1 0,1-1 0,-1 1 0,0 0 0,0 0 0,0 0 0,0 0 0,0 0 0,0 0 0,1 0 0,-1 1 0,0-1 0,0 1 0,0-1 0,1 1 0,-1 0 0,0 0 0,1 0 0,-1 0 0,-2 2 0,-4 3 0,0 1 0,0 1 0,1-1 0,-9 13 0,9-12 0,-616 645 0,-90 18 0,661-617 0,51-53 0,0 0 0,0-1 0,1 1 0,-1 0 0,0 0 0,0 0 0,1 0 0,-1 0 0,1 0 0,-1 0 0,1 0 0,-1 0 0,1 0 0,0 0 0,-1 0 0,1 1 0,0-1 0,0 0 0,0 0 0,0 0 0,0 0 0,0 0 0,0 1 0,0-1 0,0 0 0,1 0 0,-1 0 0,0 0 0,1 0 0,-1 0 0,1 1 0,2 0 0,-1 0 0,0-1 0,1 0 0,-1 1 0,1-1 0,-1 0 0,1 0 0,-1 0 0,1-1 0,0 1 0,-1-1 0,5 1 0,17 2 0,1-1 0,0-2 0,-1 0 0,33-5 0,101-23 0,-108 18 0,570-139 0,-55 11 0,-508 128 0,115-5 0,55 16 0,-88 1 0,-277-1 0,0 5 0,0 7 0,2 5 0,-180 48 0,140-15 0,2 8 0,-317 155 0,446-192 0,-49 17 0,86-35 0,10-3 0,23-5 0,237-61 0,88-20 0,62 13-1044,829-37 0,-947 106 1032,390 44 0,-604-32 12,-1 5 0,88 25 0,-149-34 0,-1 0 0,0 2 0,0 0 0,-1 1 0,27 17 0,-39-22 0,0 0 0,0 0 0,0 0 0,-1 1 0,1 0 0,-1-1 0,0 1 0,0 0 0,-1 1 0,1-1 0,-1 0 0,0 1 0,0-1 0,0 1 0,0 0 0,-1 0 0,0 0 0,0 0 0,0-1 0,-1 1 0,0 0 0,0 0 0,0 0 0,-1 7 0,-1-3 33,0 0 0,0 0 0,-1 0-1,0-1 1,-1 0 0,0 0 0,0 0 0,-1 0 0,-6 9 0,0-4 111,0 0 1,0-1 0,-1-1 0,-20 15 0,-9 2 208,-1-1 0,-58 26 0,99-53-353,-51 24 0,-1-2 0,-1-2 0,-1-3 0,-110 20 0,56-23 0,-184 1 0,-117-19 0,-107 0 0,456 8 0,18-2 0,52-7 0,32-7 0,901-217-872,-330 131-223,657-18 1,-1267 116 1094,43-1 0,-37 4 0,-23 4 0,-653 192 1184,-1572 536-780,2186-716-431,-160 62-69,211-80 96,0 0 1,1 0 0,-1 0 0,1 1-1,-1-1 1,1 1 0,-1-1-1,1 1 1,0 0 0,0 0-1,0 0 1,-3 4 0,5-5-2,0-1 0,0 1 1,0-1-1,0 1 1,1-1-1,-1 1 0,0-1 1,0 1-1,1-1 1,-1 1-1,0-1 0,1 1 1,-1-1-1,0 1 0,1-1 1,-1 0-1,1 1 1,-1-1-1,0 0 0,1 1 1,-1-1-1,1 0 1,-1 1-1,1-1 0,0 0 1,-1 0-1,1 0 1,-1 0-1,1 0 0,-1 1 1,1-1-1,-1 0 1,1 0-1,0 0 0,0-1 1,14 3 59,1-1 0,26-1 0,8-5 145,1-1 0,87-24 0,100-44 458,-95 27-504,369-104-1373,599-95 0,1071 16-2717,-1746 208 2949,-73 10 0,218 7-532,-202 15 4480,-359-7-1620,-39 0-44,3-1-998,-521 123 2885,305-65-2447,28-10-794,-1307 296-1249,949-238 1302,518-97 0,34-7 0,17-3 0,133-23 0,-103 15 0,579-122-502,-113 22-86,1996-248-3753,-2496 355 4338,54-4 114,-62 8 87,-27 6 77,-773 175 409,723-168-297,-216 40 37,-315 17 1,226-55 2454,456-34-2208,216-46-522,427-73 437,-563 123-586,-130 11 0,-339 7 27,-42 2-163,-175 43-410,460-38 546,59-8 0,18-6 0,0 0 0,-1 0 0,1 0 0,0 0 0,0 1 0,0-1 0,0 0 0,0 0 0,0 0 0,0 0 0,0 0 0,0 0 0,0 0 0,0 0 0,0 0 0,0 0 0,0 1 0,0-1 0,-1 0 0,1 0 0,0 0 0,0 0 0,0 0 0,0 0 0,0 0 0,0 0 0,0 1 0,0-1 0,0 0 0,0 0 0,0 0 0,0 0 0,1 0 0,-1 0 0,0 0 0,0 0 0,0 0 0,0 1 0,0-1 0,0 0 0,0 0 0,0 0 0,0 0 0,0 0 0,0 0 0,0 0 0,0 0 0,0 0 0,1 0 0,-1 0 0,0 0 0,0 0 0,0 0 0,0 1 0,0-1 0,0 0 0,0 0 0,0 0 0,0 0 0,1 0 0,-1 0 0,0 0 0,0 0 0,0 0 0,33 3 0,56-7 0,122-20 0,-115 11 0,1468-124-1618,2 99-895,-1353 40 2513,-193-1-42,-16 2 134,-24 4 441,9-4-245,-91 30 1118,-1121 247 355,853-221-2167,-504 15 0,833-75 406,41 1 0,0 0 0,0 0 0,0 0 0,0 0 0,0-1 0,1 1 0,-1 0 0,0 0 0,0 0 0,0 0 0,0 0 0,0 0 0,1 0 0,-1 0 0,0 0 0,0 0 0,0 0 0,0-1 0,0 1 0,0 0 0,0 0 0,1 0 0,-1 0 0,0 0 0,0-1 0,0 1 0,0 0 0,0 0 0,0 0 0,0 0 0,0 0 0,0-1 0,0 1 0,0 0 0,0 0 0,0 0 0,0 0 0,0-1 0,0 1 0,0 0 0,0 0 0,0 0 0,0 0 0,0 0 0,0-1 0,0 1 0,0 0 0,0 0 0,-1 0 0,1 0 0,0 0 0,0 0 0,0-1 0,0 1 0,0 0 0,0 0 0,0 0 0,-1 0 0,1 0 0,68-21 0,-60 18 0,1022-198 174,11 85-1,-935 105-173,-77 6 0,-66 6 0,-300 38 287,-7 24 268,-53 7-184,158-34-1736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6:53.527"/>
    </inkml:context>
    <inkml:brush xml:id="br0">
      <inkml:brushProperty name="width" value="0.35" units="cm"/>
      <inkml:brushProperty name="height" value="0.35" units="cm"/>
      <inkml:brushProperty name="color" value="#FFFFFF"/>
    </inkml:brush>
  </inkml:definitions>
  <inkml:trace contextRef="#ctx0" brushRef="#br0">1855 251 24575,'-23'330'0,"8"-184"0,-87 980 0,84-973 0,18-153 0,0 11 0,10-24 0,-6 8 0,170-229 38,78-112-238,59-133-382,-65 96 352,-218 343 230,-11 15 0,-39 54 0,-82 101-64,-5-4 0,-204 183 1,212-224 15,-4-4 0,-4-4 0,-223 117 0,88-83 48,-480 148 0,696-250 0,-20 6 0,1-2 0,-1-2 0,-50 5 0,93-16 0,1 0 0,0 0 0,0 0 0,-1 0 0,1 0 0,0-1 0,0 0 0,-8-2 0,12 3 0,-1-1 0,0 1 0,1 0 0,-1-1 0,1 1 0,-1 0 0,1-1 0,0 1 0,-1-1 0,1 1 0,-1-1 0,1 1 0,0-1 0,-1 1 0,1-1 0,0 1 0,-1-1 0,1 1 0,0-1 0,0 0 0,0 1 0,0-1 0,0 0 0,0-1 0,0 0 0,0 1 0,0-1 0,1 1 0,-1-1 0,1 1 0,0-1 0,-1 0 0,1 1 0,0 0 0,0-1 0,1-1 0,18-19 0,0 0 0,1 2 0,2 0 0,35-24 0,-54 41 0,365-239-18,21 26 407,-319 177-178,561-295-95,-608 322-116,-14 7 0,0 0 0,0-1 0,-1 0 0,17-14 0,-72 44 0,-82 48 110,-2-5 0,-187 68 0,220-102-44,0-4-1,-2-5 1,-1-4 0,-133 9 0,-389-29-66,611-1 0,-37-2 0,46 3 0,1 0 0,0 0 0,-1 0 0,1-1 0,-1 1 0,1 0 0,-1-1 0,1 1 0,0-1 0,-1 1 0,1-1 0,0 0 0,0 1 0,0-1 0,-1 0 0,1 0 0,0 0 0,0 0 0,0 0 0,0 0 0,0 0 0,-1-3 0,2 3 0,1 0 0,-1-1 0,1 1 0,-1 0 0,1-1 0,-1 1 0,1 0 0,0-1 0,-1 1 0,1 0 0,0 0 0,0 0 0,0 0 0,0 0 0,0 0 0,0 0 0,0 0 0,0 0 0,1 0 0,1-1 0,40-26 0,1 2 0,1 2 0,1 2 0,56-18 0,-60 23 0,100-38 0,2 6 0,1 6 0,244-38 0,-382 80 0,33-4 0,-33 6 0,-20 3 0,59 0 0,1077 1-1301,-657-7 961,813 20-1377,-8 101 208,-551 17 2780,-695-131-886,9 0 275,0-2 0,0-1 0,61-5 0,-10 0-89,-7 3-571,477-7 0,-1-31 0,746-123 0,-781 56 0,-190 31 0,10 28 0,116 29 0,-141 7 0,74-8 0,780-26 0,-1016 42-13,1687-17-743,-1513 14 1140,-220-1-191,108-21-1,-148 14-192,-34 6 0,0 1 0,57-3 0,457 12 0,-390 3 0,-1 7 0,259 55 0,-401-65 0,1 0 0,0 0 0,0 1 0,-1 0 0,1 1 0,20 11 0,-33-15 0,0-1 0,0 1 0,0 0 0,0 0 0,0 0 0,0 0 0,0 0 0,0 0 0,0 1 0,-1-1 0,1 0 0,0 0 0,-1 1 0,1-1 0,-1 0 0,1 0 0,-1 1 0,0-1 0,1 1 0,-1-1 0,0 0 0,0 1 0,0-1 0,0 1 0,0-1 0,-1 0 0,1 1 0,0-1 0,-1 0 0,1 1 0,-1-1 0,1 0 0,-1 1 0,1-1 0,-1 0 0,0 0 0,0 0 0,0 1 0,-1 0 0,-4 6 0,0 0 0,-1-1 0,0 1 0,-9 7 0,-258 218 0,135-128 0,72-56 0,29-23 0,-54 27 0,24-16 0,67-36 0,1 0 0,-1 0 0,0-1 0,0 1 0,0 0 0,0-1 0,0 1 0,0-1 0,0 1 0,0-1 0,0 0 0,0 1 0,0-1 0,0 0 0,-1 0 0,1 0 0,0 1 0,0-1 0,0-1 0,0 1 0,0 0 0,-2 0 0,3-2 0,0 0 0,0 0 0,1 1 0,-1-1 0,1 0 0,0 1 0,-1-1 0,1 0 0,0 1 0,0-1 0,0 1 0,0-1 0,0 1 0,0 0 0,1-1 0,-1 1 0,3-2 0,363-348 0,-266 261 0,559-459 0,-529 459 0,160-83 0,-278 166 0,-8 3 0,1 1 0,-1 0 0,1 0 0,0 1 0,0 0 0,10-3 0,-14 5 0,0 0 0,0 0 0,0 0 0,0 0 0,-1 0 0,1 1 0,0-1 0,0 1 0,0-1 0,0 1 0,-1-1 0,1 1 0,0 0 0,0 0 0,-1 0 0,1 0 0,-1 0 0,1 1 0,-1-1 0,1 0 0,-1 1 0,0-1 0,0 1 0,0-1 0,0 1 0,2 3 0,7 16 0,-1 1 0,-1-1 0,0 2 0,-2-1 0,7 46 0,39 411 0,-40 8 0,-12-462 0,-2 796-1365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7:02.136"/>
    </inkml:context>
    <inkml:brush xml:id="br0">
      <inkml:brushProperty name="width" value="0.35" units="cm"/>
      <inkml:brushProperty name="height" value="0.35" units="cm"/>
      <inkml:brushProperty name="color" value="#FFFFFF"/>
    </inkml:brush>
  </inkml:definitions>
  <inkml:trace contextRef="#ctx0" brushRef="#br0">2198 647 24575,'4'-1'0,"1"0"0,-1 0 0,0-1 0,0 1 0,-1-1 0,1 0 0,0 0 0,0-1 0,-1 1 0,6-6 0,16-8 0,-2 7 0,2 1 0,-1 1 0,1 1 0,0 1 0,1 2 0,-1 0 0,27 1 0,-2-1 0,52-5 0,579-37 0,-574 42 0,-107 3 0,1 0 0,-1 0 0,0 0 0,1 1 0,-1-1 0,1 0 0,-1 0 0,1 0 0,-1 0 0,0 0 0,1 0 0,-1 0 0,1 0 0,-1-1 0,1 1 0,-1 0 0,0 0 0,1 0 0,-1 0 0,1-1 0,-1 1 0,0 0 0,1 0 0,-1-1 0,0 1 0,1 0 0,-1 0 0,0-1 0,0 1 0,1 0 0,-1-1 0,0 1 0,0 0 0,1-2 0,-21-9 0,-26-6 0,-1 3 0,-63-11 0,24 6 0,-669-141 0,721 155 0,1 2 0,-1 2 0,-51 4 0,10-1 0,-537-2 0,574 3 0,0 1 0,1 1 0,-64 19 0,57-13 0,0-1 0,-46 3 0,-260-13 0,348 0 0,-35-2 0,1-2 0,-1-1 0,1-2 0,0-1 0,1-2 0,0-2 0,0-1 0,1-1 0,1-2 0,1-1 0,0-2 0,-37-29 0,14 3 0,38 30 0,-1 0 0,-1 1 0,0 1 0,0 1 0,-23-11 0,40 22 0,0 0 0,0 1 0,0-1 0,0 0 0,0 1 0,0-1 0,0 1 0,-1 0 0,1-1 0,0 1 0,0 0 0,0 0 0,-1 1 0,1-1 0,0 0 0,0 1 0,0-1 0,-1 1 0,1 0 0,0 0 0,0 0 0,0 0 0,0 0 0,1 0 0,-4 2 0,2 1 0,0 0 0,0 1 0,0-1 0,1 0 0,-1 1 0,1-1 0,0 1 0,1 0 0,-1 0 0,1 0 0,0 0 0,-1 5 0,-1 21 0,1 0 0,1 0 0,4 33 0,25 184 0,193 724 0,77-18 0,-278-891 0,-11-31 0,1-2 0,2 1 0,26 49 0,-27-68 0,-11-12 0,0 0 0,0 0 0,0 0 0,1 0 0,-1 0 0,0 0 0,0 0 0,1 0 0,-1 0 0,0 0 0,0 0 0,0 0 0,1 0 0,-1 0 0,0 0 0,0 0 0,1 0 0,-1 0 0,0 0 0,0 0 0,0 0 0,1-1 0,-1 1 0,0 0 0,0 0 0,0 0 0,1 0 0,-1 0 0,0-1 0,0 1 0,0 0 0,0 0 0,0 0 0,0-1 0,1 1 0,-1 0 0,0 0 0,0-1 0,3-11 0,0 0 0,-1 0 0,-1 0 0,0 0 0,0 0 0,-1 0 0,-3-17 0,2-4 0,-1-82 0,11-589 0,4 546 0,37-169 0,-46 307 0,1 1 0,11-29 0,-15 46 0,0-1 0,0 1 0,0 0 0,1 0 0,-1 0 0,1 0 0,-1 0 0,1 0 0,3-3 0,-4 4 0,-1 1 0,1 0 0,-1-1 0,1 1 0,-1 0 0,1 0 0,0-1 0,-1 1 0,1 0 0,-1 0 0,1 0 0,0 0 0,-1 0 0,1 0 0,0 0 0,-1 0 0,1 0 0,0 0 0,-1 0 0,1 0 0,-1 1 0,1-1 0,0 0 0,-1 0 0,1 1 0,3 2 0,-1 0 0,0 0 0,0 0 0,-1 0 0,1 0 0,-1 1 0,0 0 0,0-1 0,0 1 0,2 5 0,14 37 0,-1 1 0,17 84 0,-25-92 0,94 436-532,68 789-1,-157-412 1279,-18-785-1095,-3-1 1,-21 92-1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7:14.379"/>
    </inkml:context>
    <inkml:brush xml:id="br0">
      <inkml:brushProperty name="width" value="0.35" units="cm"/>
      <inkml:brushProperty name="height" value="0.35" units="cm"/>
      <inkml:brushProperty name="color" value="#FFFFFF"/>
    </inkml:brush>
  </inkml:definitions>
  <inkml:trace contextRef="#ctx0" brushRef="#br0">2073 237 24575,'-26'15'0,"2"2"0,0 1 0,1 1 0,1 0 0,-40 46 0,29-30 0,-95 106 0,-138 196 0,222-276 0,-3-1 0,-2-3 0,-3-2 0,-3-2 0,-100 76 0,86-81 0,-134 69 0,173-103 0,-1-1 0,-1-1 0,0-2 0,0-1 0,-1-2 0,0-1 0,-50 2 0,80-8 0,-19 1 0,-41-4 0,56 2 0,-1 0 0,1-1 0,-1 0 0,1 0 0,0-1 0,0 0 0,0 0 0,0-1 0,-7-4 0,-3-6 0,0-1 0,1 0 0,1-1 0,0 0 0,1-2 0,1 0 0,1 0 0,0-1 0,2 0 0,0-1 0,-14-39 0,3-7 0,3 0 0,-15-102 0,11 41 0,-25-214 0,46 32 159,3 173-1683,-1 65-5302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7:33.153"/>
    </inkml:context>
    <inkml:brush xml:id="br0">
      <inkml:brushProperty name="width" value="0.35" units="cm"/>
      <inkml:brushProperty name="height" value="0.35" units="cm"/>
      <inkml:brushProperty name="color" value="#FFFFFF"/>
    </inkml:brush>
  </inkml:definitions>
  <inkml:trace contextRef="#ctx0" brushRef="#br0">833 1355 24575,'-1'4'0,"0"0"0,0 0 0,0 0 0,0-1 0,-1 1 0,1 0 0,-1-1 0,0 1 0,0-1 0,0 0 0,-1 0 0,1 1 0,-6 4 0,-10 14 0,1 3 0,5-9 0,1 1 0,1-1 0,0 2 0,1-1 0,1 1 0,-8 26 0,16-43 0,0 0 0,0 1 0,0-1 0,0 0 0,0 1 0,0-1 0,0 0 0,0 1 0,1-1 0,-1 0 0,0 1 0,1-1 0,-1 0 0,1 1 0,-1-1 0,1 0 0,0 0 0,0 0 0,-1 0 0,1 0 0,0 0 0,0 0 0,0 0 0,0 0 0,0 0 0,0 0 0,0 0 0,1-1 0,-1 1 0,0 0 0,0-1 0,1 1 0,-1-1 0,0 0 0,1 1 0,-1-1 0,0 0 0,2 0 0,7 2 0,0-1 0,-1-1 0,1 1 0,13-3 0,22-4 0,0-2 0,-1-2 0,73-26 0,-28 7 0,517-122 0,-429 120 0,265-12 0,66 43 0,-488 2 0,-50 0 0,-627-2 0,609-1 0,47 1 0,0 1 0,1-1 0,-1 0 0,0 0 0,0 0 0,1 0 0,-1 0 0,0 0 0,1 0 0,-1 0 0,0-1 0,0 1 0,1 0 0,-1 0 0,0-1 0,1 1 0,-1 0 0,0-1 0,1 1 0,-1 0 0,1-1 0,-1 1 0,0-1 0,20-8 0,93-18 0,160-17 0,-161 29 0,793-96-510,2 59 1,-875 52 509,-59 0 0,-99 4 255,-141 23-1,198-15-126,0 2-1,1 4 1,-105 41-1,168-56-127,-1 0 0,1 0 0,0 0 0,0 0 0,-8 7 0,14-10 0,-1 1 0,1-1 0,0 0 0,-1 1 0,1-1 0,0 0 0,0 1 0,-1-1 0,1 0 0,0 1 0,0-1 0,0 1 0,-1-1 0,1 0 0,0 1 0,0-1 0,0 1 0,0-1 0,0 1 0,0-1 0,0 0 0,0 1 0,0-1 0,0 1 0,0-1 0,0 1 0,0-1 0,0 0 0,1 1 0,-1-1 0,0 1 0,0-1 0,0 0 0,1 1 0,-1-1 0,0 0 0,0 1 0,1-1 0,-1 0 0,0 1 0,1-1 0,-1 0 0,0 0 0,1 1 0,-1-1 0,1 0 0,-1 0 0,0 0 0,1 1 0,-1-1 0,1 0 0,-1 0 0,0 0 0,2 0 0,14 5 0,0-1 0,0-1 0,1 0 0,-1-2 0,1 1 0,16-2 0,-6 0 0,684 1 0,-621-3 0,-58 2 0,-59-1 0,-1470 33 0,1304-20 0,186-12 0,-23 0 0,30-1 0,0 1 0,-1 0 0,1 0 0,0 0 0,0 0 0,0-1 0,0 1 0,0 0 0,0 0 0,0 0 0,0 0 0,0-1 0,0 1 0,0 0 0,0 0 0,0 0 0,0 0 0,0-1 0,0 1 0,0 0 0,0 0 0,0 0 0,0 0 0,0-1 0,0 1 0,1 0 0,-1 0 0,0 0 0,0 0 0,0-1 0,0 1 0,0 0 0,0 0 0,0 0 0,1 0 0,-1 0 0,0 0 0,0 0 0,0 0 0,0-1 0,1 1 0,-1 0 0,0 0 0,0 0 0,22-13 0,178-83 0,-131 65 0,765-320-830,21 71 1,-822 272 829,0 0 0,41-3 0,-73 11 0,1-1 0,-1 1 0,0 0 0,1 0 0,-1 0 0,0 0 0,0 0 0,1 1 0,-1-1 0,0 0 0,1 1 0,-1-1 0,0 1 0,0-1 0,0 1 0,1-1 0,0 2 0,-2-1 0,1 0 0,-1-1 0,0 1 0,0 0 0,0 0 0,0-1 0,-1 1 0,1 0 0,0-1 0,0 1 0,0 0 0,0 0 0,-1-1 0,1 1 0,0 0 0,-1-1 0,1 1 0,-1-1 0,1 1 0,-1 0 0,1-1 0,-1 1 0,1-1 0,-1 1 0,1-1 0,-1 0 0,-1 1 0,-20 16 0,-1-1 0,-45 23 0,-145 65 0,-96 34-164,-95 23-655,-82 11-164,-223 44-108,-1392 235 1,1730-402 926,144-32-589,216-17 678,1-1 0,0 1 0,0-2 0,-10-1 0,19 3 69,0 0 1,1 0 0,-1 0-1,0 0 1,1-1-1,-1 1 1,1 0 0,-1 0-1,0 0 1,1-1-1,-1 1 1,1 0 0,-1-1-1,1 1 1,-1 0-1,1-1 1,-1 1 0,1 0-1,-1-1 1,1 1-1,-1-1 1,1 1 0,0-1-1,-1 1 1,1-1 0,0 0-1,0 1 1,-1-1-1,1 1 1,0-1 0,0 0-1,0 1 1,0-1-1,0 1 1,0-1 0,0-1-1,1 0 0,0 0 0,0 0 1,1 0-1,-1 1 0,1-1 0,-1 0 0,1 1 0,0-1 1,0 1-1,-1-1 0,1 1 0,3-1 0,51-26 1,177-49 5,143-18-163,123-15-657,100-13-160,788-143-275,14 62 306,-839 151 745,-125 23-414,-149 17 628,-153 14 793,-123 3-343,-36 1 0,-129 5 508,-118 1 15,-1318 23 2811,759-78-3232,612 17-371,-371-97 1,528 107-192,1-2 0,-113-52 0,112 34 0,58 35 0,0-1 0,0 0 0,0 1 0,0-1 0,0 0 0,0 0 0,1-1 0,-1 1 0,1-1 0,0 1 0,0-1 0,0 1 0,-1-5 0,3 5 11,0 1 1,-1 0-1,1 0 1,0 0-1,0 0 1,0 0-1,1 0 1,-1-1 0,0 1-1,1 0 1,-1 0-1,1 0 1,0 0-1,0 0 1,0 0-1,0 0 1,0 1-1,0-1 1,0 0-1,1 0 1,-1 1-1,1-1 1,1-1-1,3-3 131,1 1-1,1 0 0,-1 0 1,15-7-1,25-8 339,0 2 1,2 2 0,50-10 0,-92 25-438,171-39 72,343-29 1,187 47-377,-340 28 261,-281-1 0,0 5 0,96 22 0,-175-31 0,0 1 0,-1-1 0,0 1 0,1 1 0,-1-1 0,0 1 0,0 1 0,0-1 0,-1 1 0,1 0 0,-1 1 0,7 6 0,-12-10-1,0 0 0,0 0 0,0 0 0,0 0 0,-1 0 0,1 0 0,0 0 0,-1 1 0,1-1 0,-1 0 0,1 0-1,-1 1 1,0-1 0,0 0 0,1 1 0,-1-1 0,0 0 0,0 1 0,0-1 0,0 0 0,-1 1 0,1-1 0,0 0 0,-1 1 0,1-1 0,0 0 0,-1 0 0,0 0 0,1 1 0,-1-1 0,0 0 0,1 0 0,-1 0 0,0 0 0,0 0 0,0 0 0,0 0 0,0 0 0,-2 1 0,-4 3 42,-1 0 0,0 0 0,0-1 0,-15 7 0,-40 12 269,-1-2 1,-118 22-1,-144 6-520,263-41 187,-782 73-3116,716-77 3069,124-3 70,1-1 0,0 0 0,-1-1 0,1 1 0,0-1 0,-1 0 0,-5-2 0,9-2 0,9-1 0,15-4 0,35-8 0,131-30-164,139-19-512,180-26 268,170-11-431,144 6-143,2559-94-2888,-2868 189 3135,-183 12-186,-299-7 685,1 0 0,0 3 1,32 8-1,-63-13 217,0 0 1,0 0-1,0 1 1,1-1-1,-1 1 0,0-1 1,0 1-1,0-1 1,0 1-1,0 0 1,0-1-1,0 1 0,0 0 1,0 0-1,0 0 1,-1-1-1,1 1 0,0 0 1,-1 0-1,2 2 1,-2-2 7,-1-1-1,1 1 1,0 0 0,0 0 0,-1 0 0,1 0 0,-1 0 0,1 0-1,0-1 1,-1 1 0,0 0 0,1 0 0,-1-1 0,1 1 0,-1 0 0,0-1-1,1 1 1,-1-1 0,0 1 0,0-1 0,0 1 0,1-1 0,-3 1-1,-20 10-18,0-2-1,-1 0 0,-31 6 0,-176 39 31,-92 8 164,-91 6 524,-88 5-227,-1646 126 611,3-147-76,1939-56-13,165-1-491,37 2-246,10-1-1,36-7 167,51-5-1,241-36-233,195-19-338,176-12-659,139 5-164,2527-66-805,-2851 139 1063,-189 6 282,-198 1 374,-131-1 69,-13 0 0,-46 1 0,-195 3 0,-155 4 155,-3791 55 568,3831-61-667,307-2-50,-245 8 971,269-4-401,29-3-314,8 0-16,61 7 636,109-2 101,859 5-1224,-232-5 1013,-14 24-265,-577-11-425,-184-17 0,-1 0 0,-1 2-1,40 14 1,-58-18-76,0 0 0,0 1 1,0 0-1,0-1 0,0 1 0,0 0 0,-1 0 0,1 0 0,-1 1 0,0-1 0,3 3 0,-5-4-5,1 0 0,0 0-1,-1 1 1,1-1-1,-1 0 1,0 0 0,1 0-1,-1 0 1,0 1-1,0-1 1,0 0 0,0 0-1,0 0 1,0 1 0,0-1-1,0 0 1,0 0-1,-1 0 1,1 0 0,0 1-1,-1-1 1,0 1-1,-3 3 0,0 1 0,0-1-1,-1 0 1,0 0-1,1-1 1,-2 0-1,1 0 1,-1 0-1,1 0 1,-1-1 0,-7 4-1,-39 17 1,-1-3 0,-60 17 0,-313 75-55,-219 22-166,-157 5 2,-2298 213-3490,2636-327 2977,184-15 587,193-9 145,139-6 0,7 0 0,243-17 0,148-17 69,106-10 205,-372 32-197,1365-112-174,2 36 1169,-1266 83-89,-117 7 0,-131 7-237,-36-1-544,-9 1-79,-62 14 96,-108 19-158,-973 171 1959,-29-73-1665,-551-91-347,1580-48-8,124-1 0,26 2 0,9-2 0,96-15 0,85-6 0,75 1-164,88 4-620,116 6-59,121 5 7,98 5 304,2120 14-3147,-2334 5 2813,-128 7 637,-120 6 657,-194-22-334,1 0 0,31 12 0,-58-16-31,-1 0 0,1 0 0,0 0 0,0 1 0,-1 0 0,0 0 0,1 0 0,-1 0 0,4 4 0,-7-5-19,0 0 0,1-1 0,-1 1 0,0 0 0,0 0 0,0 0 0,0 0 0,0 0 0,0 1 0,0-1 0,-1 0 0,1 0 0,-1 0 0,0 1-1,1-1 1,-1 3 0,-2 1 44,1 1-1,-1-1 1,0 0 0,-1 0-1,1 0 1,-1 0-1,-1 0 1,1 0-1,-1-1 1,0 0-1,0 1 1,0-1-1,-10 8 1,-19 18 404,-63 43-1,-104 52 492,-105 20 0,-139 30 0,-117 11-328,-1308 342-3081,1322-401 2105,69-33-498,84-26-100,95-26 357,97-22 462,184-20 133,1 0 0,-1-2-1,0 0 1,-28-4 0,44 4-3,0 1 1,0-1-1,0 0 0,0 1 1,0-1-1,-1 0 0,1 0 1,1-1-1,-1 1 0,0 0 0,0 0 1,0-1-1,1 1 0,-1-1 1,-2-3-1,3 3-15,0 1 0,1-1 0,-1 1 0,1-1 0,0 1-1,-1-1 1,1 1 0,0-1 0,0 1 0,0-1 0,0 1 0,0-1 0,0 0 0,1 1 0,-1-1-1,0 1 1,1-1 0,0-1 0,3-6 9,1 1 1,0-1-1,1 1 0,0 0 0,0 0 0,12-11 1,24-23-7,3 2 1,1 3-1,66-43 1,170-87 735,-248 148-576,223-121 1235,6 11-1,300-100 1,-544 222-1125,-12 3-155,0 2 0,0-1 0,0 1 0,0 0 0,0 1 0,1-1 0,-1 1-1,15 1 1,-21 0-129,0 0 0,0 1 0,1-1-1,-1 0 1,0 1 0,0 0 0,0-1 0,1 1-1,-1 0 1,0-1 0,0 1 0,0 0-1,0 0 1,0 0 0,-1 0 0,1 0 0,0 0-1,0 0 1,-1 0 0,1 0 0,0 1-1,-1-1 1,1 0 0,-1 0 0,0 1 0,1-1-1,-1 0 1,0 2 0,1 3 27,0 1 0,-1 0 0,0-1 0,-2 11-1,-2 4 33,0 0 0,-2 0 0,-1-1-1,0 0 1,-1 0 0,-2-1-1,0 0 1,-1-1 0,-17 24-1,-8 4 65,-1-2 0,-53 50 0,26-37-127,-124 84 0,175-130 0,13-11 0,0-1 0,0 1 0,0 0 0,0 0 0,0 0 0,0 0 0,1 0 0,-1 0 0,0 0 0,0 0 0,0 0 0,0 0 0,0 0 0,0 0 0,0 0 0,0 0 0,0 0 0,0 0 0,0 0 0,0 0 0,0 0 0,0 0 0,0 1 0,1-1 0,-1 0 0,0 0 0,0 0 0,0 0 0,0 0 0,0 0 0,0 0 0,0 0 0,0 0 0,0 0 0,0 0 0,0 0 0,0 0 0,0 0 0,0 0 0,0 0 0,0 0 0,0 0 0,0 0 0,0 1 0,0-1 0,0 0 0,0 0 0,0 0 0,34-14 0,-7 2 0,130-52 0,95-37 0,97-31-164,678-208-1544,22 87 245,-822 220 1463,-217 32 0,23-2 0,47 2 0,-73 1 0,0 0 0,0 1 0,0 0 0,0 0 0,0 1 0,-1 0 0,1 0 0,0 1 0,-1 0 0,0 0 0,0 0 0,7 5 0,-11-6 0,-1 0 0,1-1 0,0 1 0,0 0 0,-1 0 0,1 0 0,-1 0 0,1 0 0,-1 1 0,0-1 0,0 0 0,0 1 0,0-1 0,-1 1 0,1-1 0,-1 0 0,1 1 0,-1 0 0,0-1 0,0 1 0,0-1 0,0 1 0,-1 3 0,-1 2 0,0 0 0,0 0 0,-1 0 0,-1 0 0,1 0 0,-6 7 0,-9 15 44,-1-1-1,-2-1 0,-26 28 1,-83 75 475,81-83-229,17-17 222,17-19-174,2 2 1,0-1 0,-15 21 0,27-33-324,0 0-1,1 0 1,-1 0 0,0 0 0,1 0 0,-1 1-1,0-1 1,1 0 0,-1 0 0,1 0-1,0 1 1,-1-1 0,1 0 0,0 0 0,0 1-1,0-1 1,0 0 0,0 1 0,0-1-1,0 0 1,1 1 0,-1-1 0,0 0 0,1 0-1,-1 1 1,1-1 0,0 1 0,1 0-11,-1-1 0,1 1 0,0-1 0,0 0 0,0 0 0,1 0 0,-1 0-1,0 0 1,0 0 0,0-1 0,1 1 0,-1-1 0,0 0 0,1 1 0,-1-1 0,0 0 0,4-1 0,19 0-4,0-2 0,47-12 0,159-48 0,107-39-164,-140 41-5,651-195-1361,5 39 484,-652 179 1046,-187 36 0,14-3 0,42-1 0,-64 6 0,-1 0 0,1 1 0,-1-1 0,1 1 0,-1 1 0,1-1 0,-1 1 0,0 0 0,0 0 0,0 1 0,8 4 0,-11-5 0,-1 0 0,0 0 0,1 0 0,-1 0 0,0 0 0,0 1 0,0-1 0,0 0 0,-1 1 0,1 0 0,-1-1 0,1 1 0,-1 0 0,0 0 0,0 0 0,1 5 0,-1 0 0,0 1 0,0-1 0,-1 0 0,-1 1 0,-1 9 0,-3 16 251,-2 1 1,-1-1 0,-2 0-1,-27 60 1,-77 121 1242,85-169-1468,-3-1 0,-1-2 1,-2-1-1,-2-2 0,-69 60 0,96-93-26,0 0 0,0-1 0,0 0 0,-1 0 0,1-1 0,-1 0 0,-1-1 0,1-1 0,0 0 0,-22 3 0,-5-2 0,0-2 0,-41-4 0,51 0 0,-1 2 0,0 1 0,0 1 0,-53 10 0,45 0 0,0 1 0,1 2 0,-58 34 0,-98 74 0,160-101 0,-1554 1199-1689,1559-1197 2111,-39 26 0,56-43-316,0-2 0,-1 1-1,1-1 1,-1 0-1,0-1 1,0-1 0,-22 5-1,31-8-105,0 0 0,0 1 0,0-1 0,0 0 0,0 0 0,0 0 0,0-1 0,0 1 0,0 0 0,0-1 0,1 1 0,-1-1 0,0 0 0,0 1 0,0-1 0,1 0 0,-1 0 0,0 0 0,1 0 0,-1-1 0,1 1 0,0 0 0,-1-1 0,1 1 0,-2-3 0,0-2 0,0 0 0,0 0 0,0 0 0,1 0 0,0-1 0,0 1 0,0-11 0,-10-75 0,3-184 0,8 192 0,1-25 0,-13-231 0,12 330 0,0-1 0,-1 1 0,0 0 0,-1-1 0,0 1 0,0 0 0,-1 1 0,-5-10 0,6 15 0,0 0 0,0 0 0,-1 0 0,1 1 0,-1-1 0,0 1 0,1 0 0,-1 0 0,-1 0 0,1 1 0,0 0 0,-1-1 0,1 2 0,-1-1 0,0 0 0,1 1 0,-1 0 0,-6-1 0,-42-5 0,-1 3 0,-70 2 0,59 2 0,-1891-37-3629,1834 31 3404,-572-30-235,6-28 180,273-6 1830,409 69-1419,1 0 0,-1-1 0,1 0 0,0 0 1,0 0-1,0 0 0,0-1 0,0 1 0,0-1 1,1-1-1,-1 1 0,-4-5 0,7 5-75,0 1 0,1-1 0,-1 0-1,1 0 1,-1 1 0,1-1 0,0 0 0,0 0-1,0-1 1,1 1 0,-1 0 0,1 0 0,-1 0-1,1 0 1,0 0 0,0-1 0,1 1-1,-1 0 1,1 0 0,-1 0 0,1 0 0,0 0-1,2-5 1,1 1-56,0 1 0,0-1 0,0 1 0,0 0 0,1 0 0,0 0 0,0 1 0,1-1 0,0 2 0,0-1 0,11-7 0,32-20 0,1 2 0,1 3 0,74-29 0,139-47-164,93-15-655,1021-232-2155,-982 280 1910,630-29 0,-707 99 1064,-303 1 10,-8-2 71,1 1-1,-1 0 1,0 1 0,0 0-1,0 1 1,0-1-1,0 1 1,-1 1-1,1 0 1,-1 0 0,8 4-1,-14-7-39,-1 1-1,1 0 1,0 0-1,-1-1 1,1 1-1,-1 0 0,1 0 1,-1-1-1,1 1 1,-1 0-1,0 0 1,0 0-1,1 0 1,-1 0-1,0 0 1,0-1-1,0 1 1,0 0-1,0 0 1,0 0-1,0 0 0,0 0 1,0 0-1,0 0 1,0 0-1,-1 0 1,1-1-1,0 1 1,-1 0-1,1 0 1,-1 0-1,1 0 1,-1-1-1,1 1 1,-1 0-1,1-1 0,-1 1 1,0 0-1,1-1 1,-1 1-1,0-1 1,-1 1-1,-32 24 1143,22-19-1065,0-1 0,-1 0 1,-18 5-1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01.797"/>
    </inkml:context>
    <inkml:brush xml:id="br0">
      <inkml:brushProperty name="width" value="0.35" units="cm"/>
      <inkml:brushProperty name="height" value="0.35" units="cm"/>
      <inkml:brushProperty name="color" value="#FFFFFF"/>
    </inkml:brush>
  </inkml:definitions>
  <inkml:trace contextRef="#ctx0" brushRef="#br0">2192 1668 24575,'-631'0'0,"917"17"0,-86-2 0,188 0 0,166 9 0,-523-18 0,-19-1 0,-12-5 0,0 0 0,0 0 0,0 0 0,0 0 0,0 0 0,0 1 0,0-1 0,0 0 0,0 0 0,0 0 0,0 0 0,0 0 0,0 0 0,0 1 0,0-1 0,0 0 0,0 0 0,0 0 0,0 0 0,0 0 0,0 1 0,0-1 0,0 0 0,0 0 0,0 0 0,0 0 0,0 0 0,0 0 0,0 0 0,0 1 0,0-1 0,0 0 0,-1 0 0,1 0 0,0 0 0,0 0 0,0 0 0,0 0 0,0 0 0,0 0 0,0 0 0,-1 0 0,1 0 0,0 0 0,0 1 0,0-1 0,0 0 0,0 0 0,-1 0 0,1 0 0,0 0 0,0 0 0,0 0 0,0 0 0,0-1 0,0 1 0,-1 0 0,1 0 0,0 0 0,0 0 0,0 0 0,-61 12 0,-65 4 0,79-11 0,9-1 0,-362 57 0,428-70 0,46-19 0,-19 6 0,311-84 0,9 29 0,-216 46 0,-5 1 0,247-52 0,-390 79 0,3 0 0,-24 8 0,1-1 0,-160 87 0,0 0 0,-10-13 0,-251 73 0,425-150 0,-16 7 0,-38 6 0,58-14 0,0 1 0,0-1 0,0 0 0,0 0 0,0 0 0,0 0 0,0 0 0,0-1 0,0 1 0,0 0 0,0 0 0,1-1 0,-1 1 0,0 0 0,-2-2 0,3 2 0,0 0 0,-1-1 0,1 1 0,0 0 0,0-1 0,-1 1 0,1-1 0,0 1 0,0-1 0,0 1 0,0 0 0,0-1 0,0 1 0,-1-1 0,1 1 0,0-1 0,0 1 0,0 0 0,0-1 0,1 1 0,-1-1 0,0 1 0,0-1 0,0 1 0,0 0 0,1-1 0,4-8 0,0 0 0,1 1 0,1 0 0,0 0 0,0 1 0,0 0 0,1 0 0,16-11 0,-2 0 0,362-275 0,-120 97 0,-264 196 0,256-204 0,-240 188 0,-16 16 0,0 0 0,0 0 0,0 0 0,0-1 0,0 1 0,0 0 0,0 0 0,0 0 0,0 0 0,-1 0 0,1 0 0,0 0 0,0 0 0,0-1 0,0 1 0,0 0 0,0 0 0,0 0 0,0 0 0,0 0 0,0 0 0,0 0 0,-1 0 0,1 0 0,0 0 0,0 0 0,0 0 0,0 0 0,0-1 0,0 1 0,0 0 0,0 0 0,-1 0 0,1 0 0,0 0 0,0 0 0,0 0 0,0 0 0,0 0 0,0 0 0,0 0 0,-1 0 0,1 1 0,0-1 0,0 0 0,0 0 0,0 0 0,0 0 0,0 0 0,0 0 0,0 0 0,-1 0 0,1 0 0,0 0 0,0 0 0,0 0 0,0 0 0,0 1 0,0-1 0,0 0 0,0 0 0,0 0 0,0 0 0,0 0 0,0 0 0,0 0 0,0 0 0,0 1 0,-34 18 0,9-3 0,-68 43 0,-159 133 0,211-155 0,24-24 0,1 1 0,0 1 0,1 1 0,1 0 0,-14 21 0,13-14 0,-22 39 0,35-58 0,0 1 0,1-1 0,-1 1 0,1 0 0,0 0 0,0-1 0,0 1 0,1 0 0,-1 0 0,1 0 0,1 9 0,0-11 0,0-1 0,1 1 0,-1-1 0,0 1 0,1-1 0,-1 0 0,1 1 0,0-1 0,0 0 0,0 0 0,0 0 0,0-1 0,0 1 0,1 0 0,-1-1 0,0 0 0,1 1 0,-1-1 0,1 0 0,0 0 0,-1 0 0,1-1 0,4 1 0,4 2 0,1-1 0,-1 0 0,1-1 0,14 0 0,-22-1 0,0 0 0,-1 0 0,1 0 0,0-1 0,0 0 0,0 1 0,-1-1 0,1-1 0,0 1 0,-1 0 0,1-1 0,-1 0 0,1 0 0,-1 0 0,0 0 0,4-4 0,-5 3 0,1 0 0,-1-1 0,1 0 0,-1 1 0,0-1 0,-1 0 0,1 0 0,-1 0 0,1 0 0,-1-1 0,0 1 0,-1 0 0,1 0 0,-1-5 0,1-8 0,1 0 0,1 0 0,0 0 0,7-19 0,-6 27 0,0 0 0,0 0 0,1 1 0,0-1 0,1 1 0,-1 0 0,2 0 0,10-11 0,6-3 0,8-8 0,41-33 0,-62 56 0,0-1 0,0 2 0,1-1 0,0 2 0,1-1 0,-1 2 0,1-1 0,23-4 0,-31 8 0,0 1 0,-1 0 0,1 0 0,0 0 0,0 1 0,0-1 0,-1 1 0,1 0 0,0 0 0,-1 0 0,1 1 0,-1-1 0,1 1 0,-1 0 0,4 2 0,6 5 0,-1 1 0,18 17 0,17 13 0,-8-18 0,65 26 0,-27-15 0,-70-29 0,1 1 0,-1-1 0,0 1 0,-1 1 0,1-1 0,-1 1 0,0 0 0,-1 1 0,1-1 0,-1 1 0,-1 0 0,1 0 0,-1 1 0,0-1 0,4 13 0,0 6 0,0-1 0,-2 2 0,6 41 0,-11-58 0,-1-1 0,1 0 0,-2 1 0,1-1 0,-1 0 0,-1 0 0,1 1 0,-2-1 0,1 0 0,-1-1 0,-1 1 0,1 0 0,-1-1 0,-1 0 0,0 0 0,-9 12 0,-7 4 0,0-1 0,-1-2 0,-41 31 0,42-34 0,20-17 0,0 0 0,0 0 0,0 0 0,0 0 0,0 0 0,0 0 0,0 0 0,0-1 0,0 1 0,0 0 0,-1-1 0,1 1 0,0-1 0,0 1 0,-1-1 0,1 1 0,0-1 0,-1 0 0,1 0 0,0 0 0,-1 0 0,1 0 0,0 0 0,-1 0 0,-1 0 0,1-2 0,1 0 0,0 0 0,-1 0 0,1-1 0,0 1 0,0 0 0,0 0 0,1-1 0,-1 1 0,1-1 0,-1 1 0,1 0 0,-1-4 0,-3-31 0,0-46 0,4 48 0,-9-55 0,9 88 0,0 0 0,0 1 0,-1-1 0,1 0 0,0 0 0,-1 1 0,0-1 0,1 1 0,-1-1 0,0 0 0,0 1 0,0 0 0,0-1 0,0 1 0,0-1 0,0 1 0,0 0 0,0 0 0,-1 0 0,1 0 0,0 0 0,-1 0 0,-2-2 0,2 3 0,-1 0 0,1 0 0,0 0 0,0 0 0,-1 0 0,1 0 0,0 0 0,0 1 0,0-1 0,0 1 0,-1 0 0,1-1 0,0 1 0,0 0 0,-3 3 0,-9 5 0,1 0 0,1 1 0,-22 23 0,33-32 0,-74 81 0,-69 102 0,133-170 0,9-9 0,-1-1 0,0 1 0,0-1 0,0 0 0,0-1 0,-1 1 0,0-1 0,0 1 0,0-1 0,-7 4 0,11-7 0,-1 0 0,1 0 0,0 0 0,-1 0 0,1 0 0,-1 0 0,1 0 0,0 0 0,-1-1 0,1 1 0,-1 0 0,1 0 0,0 0 0,-1-1 0,1 1 0,0 0 0,-1 0 0,1-1 0,0 1 0,-1 0 0,1-1 0,0 1 0,0 0 0,-1-1 0,1 1 0,0 0 0,0-1 0,0 1 0,0-1 0,-1 1 0,1 0 0,0-1 0,0 1 0,0-1 0,0 1 0,0-1 0,0 1 0,0 0 0,0-1 0,0 1 0,0-1 0,1 0 0,0-23 0,-1 24 0,32-183 0,-11 78 0,12-55 0,-15 80 0,-3 0 0,7-137 0,-21 213 0,-1 1 0,0-1 0,0 0 0,-1 1 0,1-1 0,-1 1 0,0-1 0,0 1 0,0-1 0,0 1 0,0 0 0,-1-1 0,-3-5 0,2 7 0,1 0 0,0 0 0,-1 0 0,1 0 0,-1 1 0,0-1 0,0 1 0,0 0 0,1 0 0,-1 0 0,0 0 0,0 0 0,-1 1 0,1-1 0,0 1 0,0 0 0,-4 0 0,-361 3 0,183 2 0,-145-1 0,353-6 0,0 0 0,-1-2 0,27-7 0,42-12 0,99-42 0,90-51 0,20-7 0,-300 123 0,58-22 0,75-17 0,-126 37 0,-1 1 0,1 0 0,-1 0 0,1 0 0,-1 1 0,12 1 0,-16 0 0,-1-1 0,1 0 0,0 1 0,-1 0 0,1-1 0,-1 1 0,1 0 0,-1 0 0,1 0 0,-1 0 0,1 0 0,-1 0 0,0 0 0,0 0 0,0 0 0,0 1 0,0-1 0,0 1 0,0-1 0,0 0 0,0 1 0,0 0 0,-1-1 0,1 1 0,-1-1 0,1 1 0,-1 0 0,0-1 0,1 3 0,0 9 0,-1 0 0,0 0 0,-1 0 0,0 0 0,-1-1 0,-1 1 0,0 0 0,0-1 0,-10 22 0,-5 6 0,-35 58 0,28-54 0,-3-1 0,-1-2 0,-2-1 0,-57 57 0,73-84 0,0 1 0,0-2 0,-1 0 0,0-1 0,-1-1 0,-1-1 0,0 0 0,0-1 0,0-1 0,-1 0 0,0-2 0,0 0 0,-1-1 0,-32 2 0,49-6 0,-1-1 0,0 1 0,1-1 0,-1 1 0,1-1 0,-1 0 0,1 0 0,-1-1 0,1 1 0,-1-1 0,1 1 0,0-1 0,0 0 0,0 0 0,0-1 0,0 1 0,1-1 0,-1 1 0,1-1 0,-1 0 0,1 0 0,0 0 0,0 0 0,-2-6 0,-4-7 0,1 0 0,1-1 0,-8-32 0,10 32 0,-40-184 0,39 166 0,2 0 0,1 0 0,5-66 0,-3 100 0,0-1 0,0 0 0,0 1 0,0-1 0,0 0 0,1 1 0,-1-1 0,0 0 0,1 1 0,-1-1 0,1 0 0,0 1 0,0-1 0,-1 1 0,1 0 0,0-1 0,0 1 0,1-1 0,-1 1 0,0 0 0,0 0 0,0 0 0,1 0 0,-1 0 0,1 0 0,-1 0 0,1 0 0,2-1 0,-2 2 0,-1 0 0,1 0 0,-1-1 0,1 1 0,-1-1 0,1 0 0,-1 1 0,0-1 0,1 0 0,-1 0 0,0 0 0,0 1 0,1-1 0,-1-1 0,0 1 0,0 0 0,0 0 0,1-2 0,15-29 0,-9 15 0,68-142 0,58-112 0,22 12 0,-148 248 0,4-7 0,0 0 0,2 2 0,-1 0 0,2 0 0,22-18 0,-35 33 0,0-1 0,0 1 0,0 0 0,0 0 0,0 0 0,1 0 0,-1 1 0,0-1 0,1 1 0,-1-1 0,0 1 0,1 0 0,-1 0 0,0 0 0,1 0 0,-1 0 0,0 0 0,1 1 0,-1-1 0,0 1 0,1 0 0,-1-1 0,0 1 0,0 0 0,0 1 0,0-1 0,0 0 0,0 0 0,0 1 0,0-1 0,0 1 0,-1 0 0,1-1 0,2 4 0,6 7 0,0 1 0,-1-1 0,-1 2 0,8 14 0,-10-18 0,4 11 0,0 0 0,-1 1 0,-1 0 0,-1 0 0,-1 1 0,-1 0 0,2 32 0,-2 19 0,-5 73 0,-2-62 0,2-77 0,-1-1 0,0 1 0,0 0 0,-1 0 0,0-1 0,0 1 0,-1-1 0,0 0 0,0 0 0,-1 0 0,1 0 0,-2 0 0,1-1 0,-1 1 0,-9 8 0,-6 4 0,-1-1 0,0 0 0,-27 15 0,26-18 0,13-9 0,-1-1 0,1 0 0,-1 0 0,0-1 0,0-1 0,0 1 0,-1-2 0,1 1 0,-18 0 0,-10-1 0,-53-3 0,33-1 0,-75 0 0,-316 7 0,399 0 0,-1 2 0,2 3 0,-1 1 0,1 3 0,1 1 0,-74 36 0,110-45 0,0 0 0,1 0 0,-14 11 0,24-16 0,0-1 0,1 1 0,-1-1 0,0 1 0,1 0 0,-1-1 0,0 1 0,1 0 0,-1 0 0,1-1 0,-1 1 0,1 0 0,-1 0 0,1 0 0,0 0 0,0-1 0,-1 1 0,1 0 0,0 0 0,0 1 0,0-1 0,0-1 0,0 1 0,1 0 0,-1-1 0,0 1 0,1-1 0,-1 1 0,1-1 0,-1 1 0,0-1 0,1 1 0,-1-1 0,1 1 0,-1-1 0,1 0 0,0 1 0,-1-1 0,1 0 0,-1 1 0,1-1 0,0 0 0,38 7 0,4-5 0,55-6 0,-58 1 0,-1 2 0,45 4 0,-79-2 0,-1-1 0,1 1 0,0 0 0,0 0 0,-1 0 0,1 1 0,-1 0 0,1 0 0,-1 0 0,0 0 0,6 5 0,-9-6 0,1 1 0,-1 0 0,1 0 0,-1 0 0,0 0 0,1 0 0,-1 0 0,0 0 0,0 0 0,-1 0 0,1 0 0,0 1 0,-1-1 0,1 0 0,-1 0 0,0 1 0,0-1 0,0 0 0,0 1 0,0-1 0,0 0 0,-1 1 0,1-1 0,-1 0 0,0 3 0,-4 11 0,-1-1 0,-1 0 0,0 0 0,0-1 0,-1 0 0,-13 16 0,-68 76 0,-139 113 0,-17-21 0,-67 8 0,129-91 0,125-74 0,1 3 0,-69 68 0,126-111 0,-1 0 0,0 0 0,0 0 0,1 0 0,-1 0 0,0 0 0,0-1 0,0 1 0,0 0 0,0-1 0,0 1 0,0 0 0,0-1 0,-1 1 0,1-1 0,0 0 0,0 1 0,0-1 0,0 0 0,-1 0 0,1 0 0,0 0 0,0 0 0,0 0 0,-1 0 0,1 0 0,0 0 0,0 0 0,0-1 0,0 1 0,-1-1 0,1 1 0,0 0 0,0-1 0,0 0 0,0 1 0,0-1 0,0 0 0,0 0 0,0 1 0,0-1 0,1 0 0,-1 0 0,0 0 0,0 0 0,1 0 0,-2-2 0,-2-5 0,0 0 0,1 0 0,0 0 0,0-1 0,-3-13 0,-3-28 0,2-1 0,-1-52 0,6-107 0,3 115 0,1-607 0,-1 1185 0,-2 110 0,0-565 0,0 1 0,-9 41 0,9-64 0,-1 1 0,1-1 0,-1 1 0,0-1 0,-1 0 0,0 0 0,1 0 0,-2 0 0,1 0 0,-1-1 0,0 1 0,0-1 0,-1 0 0,1-1 0,-1 1 0,-9 7 0,11-11 0,0 1 0,0 0 0,0-1 0,0 0 0,0 0 0,-1 0 0,1 0 0,0 0 0,0-1 0,-1 1 0,1-1 0,0 0 0,-1 0 0,1 0 0,0 0 0,-1-1 0,1 1 0,0-1 0,-1 0 0,1 0 0,0 0 0,0 0 0,0-1 0,0 1 0,0-1 0,0 0 0,1 0 0,-4-2 0,-3-5 0,0 0 0,1-1 0,0 1 0,1-1 0,0-1 0,-9-16 0,-19-44 0,2-1 0,-23-78 0,-36-161 0,-31-323 0,57-13 0,66 641 0,-1 0 0,0 0 0,0 0 0,0 0 0,-3-10 0,3 16 0,1 0 0,0-1 0,0 1 0,0 0 0,0-1 0,-1 1 0,1 0 0,0 0 0,0-1 0,-1 1 0,1 0 0,0 0 0,0-1 0,-1 1 0,1 0 0,0 0 0,-1 0 0,1-1 0,0 1 0,-1 0 0,1 0 0,0 0 0,-1 0 0,1 0 0,-1 0 0,1 0 0,0 0 0,-1 0 0,1 0 0,0 0 0,-1 0 0,0 0 0,-15 15 0,-6 17 0,17-24 0,0 1 0,-1-2 0,0 1 0,0 0 0,0-1 0,-1 0 0,-12 8 0,-24 13 0,8-6 0,0 2 0,-37 34 0,71-57 0,-1 0 0,1 0 0,-1 1 0,1-1 0,0 0 0,0 1 0,0-1 0,0 1 0,0-1 0,0 1 0,0 0 0,0 0 0,0 1 0,1-2 0,1 0 0,-1 0 0,0 0 0,1 0 0,-1-1 0,1 1 0,0 0 0,-1 0 0,1-1 0,0 1 0,-1 0 0,1-1 0,0 1 0,0 0 0,-1-1 0,1 1 0,0-1 0,0 1 0,0-1 0,0 0 0,0 1 0,0-1 0,0 0 0,0 0 0,0 0 0,0 0 0,0 1 0,0-1 0,0-1 0,1 1 0,65 8 0,1-4 0,108-5 0,-84-2 0,-10 2 0,85 10 0,-139-5 0,1 1 0,0 1 0,-1 1 0,-1 2 0,1 0 0,38 21 0,41 33 0,-67-38 0,83 40 0,-120-64 0,-1 0 0,0 0 0,1 0 0,-1 1 0,0-1 0,0 1 0,0 0 0,-1 0 0,1 0 0,0-1 0,0 1 0,-1 1 0,0-1 0,1 0 0,-1 0 0,0 1 0,0-1 0,0 0 0,0 1 0,-1-1 0,1 1 0,0-1 0,-1 1 0,0 0 0,0-1 0,0 1 0,0 2 0,0 2 0,-1-1 0,0 1 0,0-1 0,-1 0 0,0 1 0,0-1 0,0 0 0,-1 0 0,0 0 0,-3 5 0,-28 37 0,-2-1 0,-2-2 0,-52 48 0,-141 111 0,229-202 0,-189 155 0,-237 213 0,331-280 0,95-87 0,-1 1 0,1-1 0,0 1 0,0 0 0,0 0 0,1 0 0,-1 0 0,1 0 0,0 0 0,0 1 0,0-1 0,1 0 0,0 0 0,-1 1 0,2-1 0,-1 0 0,0 1 0,1-1 0,0 0 0,0 0 0,2 6 0,-1-1 0,1-1 0,1 1 0,-1-1 0,2 1 0,-1-1 0,1 0 0,0-1 0,9 11 0,-14-17 0,1 0 0,-1-1 0,1 1 0,-1-1 0,0 1 0,1-1 0,-1 1 0,1-1 0,-1 1 0,1-1 0,0 0 0,-1 1 0,1-1 0,-1 0 0,1 1 0,0-1 0,-1 0 0,1 0 0,0 1 0,-1-1 0,1 0 0,0 0 0,-1 0 0,1 0 0,0 0 0,-1 0 0,1 0 0,0 0 0,-1 0 0,1 0 0,0-1 0,-1 1 0,1 0 0,0 0 0,0-1 0,1-1 0,-1 0 0,0 0 0,1 0 0,-1 0 0,0 0 0,0 0 0,0 0 0,0 0 0,-1 0 0,1 0 0,0-4 0,3-16 0,-1-1 0,-1 1 0,-2-41 0,-11-73 0,-4 40 0,-3 0 0,-5 1 0,-39-105 0,43 145 0,-3 0 0,-29-53 0,51 107 0,0 1 0,0-1 0,0 1 0,-1-1 0,1 1 0,0-1 0,0 1 0,-1-1 0,1 1 0,0-1 0,0 1 0,-1 0 0,1-1 0,0 1 0,-1 0 0,1-1 0,-1 1 0,1 0 0,0-1 0,-1 1 0,1 0 0,-1 0 0,1-1 0,-1 1 0,1 0 0,-1 0 0,1 0 0,-1 0 0,1 0 0,-1 0 0,1-1 0,-1 1 0,1 1 0,-1-1 0,1 0 0,-1 0 0,1 0 0,-1 0 0,1 0 0,-1 0 0,1 0 0,-1 1 0,1-1 0,-1 0 0,1 0 0,0 1 0,-1-1 0,1 0 0,-1 1 0,1-1 0,0 0 0,-1 1 0,1-1 0,-1 1 0,-17 34 0,15-28 0,-166 472 0,136-375 0,-36 128 0,48-167 0,9-49 0,11-16 0,1 0 0,0 0 0,-1 0 0,1 0 0,0 1 0,-1-1 0,1 0 0,0 0 0,-1 0 0,1 0 0,0 0 0,-1 0 0,1-1 0,0 1 0,-1 0 0,1 0 0,0 0 0,0 0 0,-1 0 0,1 0 0,0-1 0,-1 1 0,1 0 0,0 0 0,0 0 0,-1-1 0,1 1 0,0 0 0,0 0 0,-1-1 0,1 1 0,-3-5 0,1 0 0,0 0 0,0 0 0,0 0 0,-2-8 0,-80-424 0,75 377 0,-4-52 0,-11-49 0,26 212 0,-3-20 0,15 274 0,-5-222 0,31 132 0,-38-203 0,1-1 0,0 0 0,1 0 0,1-1 0,-1 1 0,13 18 0,-16-28 0,0 1 0,0-1 0,1 0 0,-1 0 0,0 0 0,1 0 0,-1 0 0,1 0 0,-1 0 0,1 0 0,-1-1 0,1 1 0,0 0 0,-1-1 0,1 0 0,0 1 0,0-1 0,-1 0 0,1 0 0,0 0 0,0 0 0,-1 0 0,1 0 0,0 0 0,-1-1 0,1 1 0,0-1 0,-1 1 0,1-1 0,0 0 0,-1 0 0,1 1 0,-1-1 0,1 0 0,-1 0 0,3-3 0,8-5 0,-1-1 0,0 0 0,14-18 0,-11 13 0,23-23 0,121-120 0,-124 127 0,2 3 0,72-47 0,-83 62 0,1 1 0,0 0 0,1 2 0,31-7 0,114-18 0,-49 12 0,838-238 0,-695 182 0,-83 27 0,201-31 0,-299 71 0,400-74 0,-221 21 0,134-30 0,9 29 0,239 32 0,7 35 0,-380 1 0,203 1-245,706-2-735,-363-49 1694,-709 39-568,656-26 163,0 33-251,-441 3-60,-695-3 2,-518 4 0,344 22 0,281-3 0,71 2 0,-55 3 0,144-23 0,-321 11 0,-2 25 0,304-21-1365,13-1-5461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08.100"/>
    </inkml:context>
    <inkml:brush xml:id="br0">
      <inkml:brushProperty name="width" value="0.35" units="cm"/>
      <inkml:brushProperty name="height" value="0.35" units="cm"/>
      <inkml:brushProperty name="color" value="#FFFFFF"/>
    </inkml:brush>
  </inkml:definitions>
  <inkml:trace contextRef="#ctx0" brushRef="#br0">633 360 24575,'-62'-2'0,"24"1"0,-40 2 0,66 0 0,1 1 0,-1 0 0,1 0 0,0 1 0,0 1 0,0 0 0,-19 10 0,-11 12 0,2 2 0,-60 55 0,57-46 0,-64 44 0,104-80 0,0 0 0,1 0 0,-1 0 0,1 0 0,-1 1 0,1-1 0,0 0 0,-1 1 0,1-1 0,0 1 0,-1 1 0,2-3 0,0 0 0,0 1 0,0-1 0,0 0 0,0 1 0,0-1 0,0 0 0,0 1 0,0-1 0,0 0 0,0 1 0,0-1 0,0 0 0,0 0 0,0 1 0,0-1 0,1 0 0,-1 1 0,0-1 0,0 0 0,0 0 0,0 0 0,1 1 0,-1-1 0,0 0 0,0 0 0,1 0 0,-1 1 0,0-1 0,0 0 0,1 0 0,-1 0 0,0 0 0,1 0 0,-1 1 0,0-1 0,1 0 0,7 1 0,0 1 0,0-1 0,0-1 0,9 0 0,-15 0 0,542-4 0,-185-1 0,169 6 0,322-3 0,-7-38 0,-619 17 0,209-11 0,-397 36 0,-1 2 0,0 1 0,0 2 0,0 1 0,48 18 0,-4-1 0,474 91 0,19-53 0,634-29 0,-1185-36 0,-47 2 0,-205 0 0,-163-8 0,359 4 0,1-1 0,-1-3 0,1 0 0,0-2 0,1-2 0,0-1 0,1-1 0,1-2 0,0-1 0,1-2 0,-39-31 0,58 40 0,1 0 0,0-1 0,1 0 0,0-1 0,0 0 0,-8-18 0,9 15 0,-2 0 0,0 1 0,-17-19 0,21 27 0,0 2 0,-1-1 0,1 1 0,-1 0 0,0 0 0,0 1 0,0 0 0,-1 0 0,-9-2 0,-74-13 0,84 16 0,-58-5 0,-124 2 0,40 4 0,-192-16 0,286 10 0,55 7 0,-1 0 0,1 0 0,-1 0 0,1 0 0,-1 0 0,1 0 0,0-1 0,-1 1 0,1 0 0,-1 0 0,1 0 0,-1-1 0,1 1 0,0 0 0,-1 0 0,1-1 0,0 1 0,-1 0 0,1-1 0,0 1 0,-1 0 0,1-1 0,0 1 0,0 0 0,-1-1 0,1 1 0,0-1 0,0 1 0,0-1 0,-1 1 0,1 0 0,0-1 0,0 1 0,0-1 0,0 1 0,0-1 0,0 1 0,0-1 0,0 1 0,0-1 0,0 1 0,1-1 0,-1 1 0,0 0 0,0-1 0,0 1 0,0-1 0,1 1 0,-1 0 0,0-1 0,0 1 0,1-1 0,-1 1 0,1-1 0,3-4 0,2 0 0,-1 0 0,0 1 0,1 0 0,0 0 0,0 0 0,7-3 0,57-25 0,-51 24 0,152-63 0,2 8 0,3 8 0,243-44 0,-394 94 0,46-5 0,-66 9 0,0 1 0,0 0 0,-1 0 0,1 1 0,0-1 0,0 1 0,-1 0 0,1 1 0,0-1 0,-1 1 0,8 3 0,-11-4 0,0 0 0,0-1 0,0 1 0,0 0 0,0 0 0,0 0 0,0 0 0,0 0 0,0 0 0,0 0 0,-1 0 0,1 1 0,-1-1 0,1 0 0,-1 0 0,1 1 0,-1-1 0,1 0 0,-1 0 0,0 1 0,0-1 0,0 2 0,0 1 0,0-1 0,-1 1 0,1-1 0,-1 0 0,0 1 0,0-1 0,-1 0 0,-2 6 0,-4 4 0,0 1 0,-22 23 0,28-34 0,-46 48 0,-103 85 0,92-86 0,-72 59 0,-5-6 0,-206 119 0,317-209 0,30-21 0,45-31 0,125-78-216,232-115 0,-270 166 72,3 6 1,218-63-1,-311 110 144,0 2 0,84-10 0,-125 21 0,0 0 0,0 0 0,0 0 0,0 0 0,0 1 0,7 2 0,-11-3 0,-1 0 0,0 1 0,0-1 0,0 1 0,0-1 0,-1 1 0,1 0 0,0-1 0,0 1 0,0 0 0,0-1 0,-1 1 0,1 0 0,0 0 0,-1 0 0,1 0 0,0 0 0,-1 0 0,1 0 0,-1 0 0,0 0 0,1 0 0,-1 0 0,0 0 0,0 0 0,1 0 0,-1 0 0,0 0 0,0 1 0,0-1 0,0 0 0,0 0 0,-1 0 0,1 0 0,0 0 0,-1 0 0,1 0 0,0 0 0,-1 0 0,0 2 0,-3 6-4,0 0 0,-1 0 0,0-1 0,0 1 0,-1-1 0,0 0 0,-1-1 0,-11 12 0,-75 57 151,85-70-114,-196 129 542,-93 24-431,-93 19-144,-929 347-126,1265-504 88,-300 113-781,96-40-164,194-71 671,-141 44-422,200-66 733,1 0-1,-1 0 0,1 0 0,-1-1 0,1 0 1,-8 0-1,11 0 2,1 0 0,-1 0-1,0 0 1,1 0 0,-1-1 0,1 1 0,-1 0 0,0 0 0,1-1 0,-1 1-1,1 0 1,-1-1 0,0 1 0,1 0 0,-1-1 0,1 1 0,-1-1 0,1 1 0,0-1-1,-1 1 1,1-1 0,-1 1 0,1-1 0,0 1 0,0-1 0,-1 0 0,1 0 0,0-3 0,1 0 0,-1 0 0,1 0 0,1 0 1,-1 0-1,0 0 0,1 0 0,0 1 1,0-1-1,0 0 0,0 1 0,0 0 1,4-4-1,40-54-14,2 1 0,76-70 1,127-99 212,-249 227-193,62-54 294,220-184 1195,-218 189-1346,3 4 0,105-56 0,-169 100-149,4-2 0,1 0 0,-1 1 0,1 0 0,0 1 0,12-3 0,-20 6 0,0-1 0,0 1 0,0 0 0,0 0 0,0 0 0,0 0 0,0 0 0,0 1 0,-1-1 0,1 0 0,0 1 0,0-1 0,0 1 0,0 0 0,0 0 0,-1 0 0,1 0 0,0 0 0,-1 0 0,1 0 0,-1 0 0,1 1 0,-1-1 0,1 1 0,-1-1 0,0 1 0,0-1 0,0 1 0,0 0 0,0 0 0,0-1 0,0 1 0,0 3 0,3 14 77,0-1 0,-1 1 0,-1 0 1,-1 0-1,-2 26 0,1-32-25,-2 63-20,-3 0 1,-3 0-1,-20 78 0,14-98-37,-2 0 0,-3-1 0,-2-1-1,-48 86 1,22-62 5,-3-3 0,-4-2 0,-93 99 0,64-89 0,-3-5 0,-120 87 0,43-57 0,-3-7 0,-5-7 0,-204 79 0,321-150 0,-2-2 0,0-3 0,-1-3 0,-92 13 0,120-24 0,10 0 0,0-2 0,-1 0 0,1-2 0,-37-2 0,53 1 0,0 0 0,0 0 0,0 0 0,0-1 0,1 1 0,-1-1 0,0 1 0,1-1 0,-1 0 0,1 0 0,0 0 0,-1-1 0,1 1 0,0 0 0,0-1 0,1 1 0,-1-1 0,0 0 0,1 0 0,0 1 0,-1-1 0,1 0 0,0 0 0,0-5 0,-3-8 0,1-1 0,1 1 0,0-24 0,1 31 0,0-36 0,1 1 0,10-75 0,-5 92 0,1 0 0,1 0 0,1 1 0,1 1 0,25-48 0,-6 25-55,2 0-1,2 3 1,2 0-1,78-77 1,-31 49-235,156-109 1,162-67-188,110-12-379,-9 37-30,10 22 0,685-175 0,-817 289 85,-93 39 53,-196 37 675,148-2 1,-224 14 86,-6-1 41,0 1 0,0 0-1,0 0 1,0 1 0,0 0 0,0 0 0,0 0 0,0 1-1,0 0 1,-1 0 0,1 1 0,7 4 0,-13-6-23,0 0 1,0 0-1,0 1 0,0-1 1,0 0-1,0 0 1,0 1-1,0-1 1,0 1-1,-1-1 1,1 0-1,-1 1 1,1 0-1,-1-1 1,1 1-1,-1-1 0,0 1 1,0 2-1,-4 31 998,1-19-565,1 32 551,2-1 1,9 81-1,-1-36-362,-6-54-654,2 21 0,-6 98 0,1-139 0,-2 1 0,0-1 0,-1 0 0,-1 0 0,-1 0 0,0-1 0,-2 0 0,0 0 0,-14 23 0,-7 2 0,-2-1 0,-2-1 0,-1-2 0,-54 46 0,70-67 0,8-8 0,0 0 0,-1-1 0,-17 11 0,28-19 0,0 1 0,-1-1 0,1 0 0,-1 1 0,1-1 0,0 0 0,-1 1 0,1-1 0,-1 0 0,1 0 0,0 0 0,-1 1 0,1-1 0,-1 0 0,1 0 0,-1 0 0,1 0 0,-1 0 0,1 0 0,-1 0 0,1 0 0,-1 0 0,1 0 0,-1 0 0,1 0 0,-1 0 0,1 0 0,0-1 0,-1 1 0,1 0 0,-1 0 0,1 0 0,-1-1 0,1 1 0,0 0 0,-1 0 0,1-1 0,0 1 0,-1-1 0,1 1 0,0 0 0,-1-1 0,1 1 0,0 0 0,0-1 0,-1 1 0,1-1 0,0 1 0,0-1 0,0 1 0,0-1 0,0 1 0,-1-1 0,1 1 0,0-1 0,0 0 0,7-37 0,14-19 0,56-105 0,-65 138 0,540-912-958,-530 902 958,28-38 0,-45 65 0,0 1 0,1 0 0,0 0 0,0 0 0,0 0 0,14-8 0,-19 14 0,0-1 0,-1 1 0,1-1 0,0 1 0,-1 0 0,1 0 0,0-1 0,-1 1 0,1 0 0,0 0 0,0 0 0,-1 0 0,1 0 0,0 0 0,0 0 0,-1 0 0,1 0 0,0 0 0,0 0 0,-1 0 0,1 0 0,1 1 0,-2 0 0,1 0 0,0 0 0,0-1 0,-1 1 0,1 0 0,0 0 0,-1 0 0,1 0 0,-1 1 0,1-1 0,-1 0 0,0 0 0,1 0 0,-1 0 0,0 0 0,0 0 0,0 1 0,0 0 0,0 18 0,-1-1 0,-1 1 0,-1-1 0,-8 27 0,-17 55-37,-70 165-1,-73 93-785,-169 221 214,255-459 719,-5-5 1,-160 160 0,202-229-94,-3-1 0,-2-4 1,-60 39-1,90-67-18,-1-1 0,0 0 0,-1-2-1,0-1 1,0-1 0,-1-1-1,0-1 1,-1-1 0,1-2 0,-36 2-1,51-5 2,0-2 0,-1 1 0,1-2 0,0 1 0,0-2 0,0 1 0,0-1 0,1-1 0,-1 0 0,1-1 0,0 0 0,0 0 0,0-1 0,1 0 0,-12-10 0,10 4 0,0 1 0,0-2 0,1 0 0,0 0 0,2 0 0,-1-1 0,2-1 0,0 1 0,0-1 0,-4-18 0,-3-14 0,2-2 0,2 1 0,-4-66 0,7-154 0,11 183 21,3 1-1,4 1 1,4-1-1,4 2 1,3 1-1,3 0 1,72-152-1,-87 213 103,25-47 420,-32 62-476,0 1 0,0-1-1,0 1 1,0 0 0,1 0 0,0 0 0,0 0 0,0 1 0,9-6 0,-12 8-55,0 1 0,-1 0 0,1-1 1,0 1-1,0 0 0,-1 0 1,1 0-1,0 0 0,0 0 1,0 0-1,0 0 0,-1 0 1,1 0-1,0 0 0,0 0 1,0 0-1,-1 0 0,1 1 1,0-1-1,0 0 0,-1 1 1,1-1-1,0 0 0,-1 1 0,1-1 1,0 1-1,-1-1 0,1 1 1,0-1-1,-1 1 0,1 0 1,-1-1-1,1 1 0,-1 0 1,0-1-1,1 1 0,-1 0 1,1 1-1,3 6 5,-1 0 1,0 0 0,-1 0-1,0 1 1,0-1-1,1 15 1,1 61-38,-3-62 16,-2 46 4,-3 0 0,-3-1 0,-3 1 0,-3-2 0,-3 0 0,-2 0 0,-4-2 0,-2 0 0,-3-2 0,-2-1 0,-4-1 0,-2-2 0,-2-1 0,-61 70 0,90-117 0,0-1 0,0 0 0,0 0 0,-11 8 0,18-15 0,-1-1 0,1 0 0,-1 0 0,0 1 0,1-1 0,-1 0 0,0-1 0,0 1 0,0 0 0,0 0 0,0-1 0,0 1 0,0-1 0,0 0 0,0 0 0,0 0 0,0 0 0,0 0 0,0 0 0,0 0 0,0 0 0,0-1 0,0 1 0,-2-2 0,2 1 0,-1-1 0,1 1 0,0-1 0,0 0 0,0 1 0,1-1 0,-1 0 0,0 0 0,1 0 0,-1-1 0,1 1 0,0 0 0,0 0 0,-1-1 0,2 1 0,-1-1 0,-1-3 0,-6-51 0,7 49 0,-2-49 0,2 1 0,3-1 0,2 1 0,3-1 0,2 1 0,3 1 0,2 0 0,2 1 0,3 0 0,2 1 0,42-74 0,-55 113 0,32-52 0,-37 61 0,0 1 0,0 0 0,0 0 0,1 0 0,-1 0 0,1 1 0,0-1 0,1 1 0,-1 0 0,8-4 0,-12 7 0,1 0 0,0 0 0,-1-1 0,1 1 0,0 0 0,-1 0 0,1 0 0,0 0 0,-1 0 0,1 0 0,0 0 0,-1 0 0,1 0 0,0 0 0,-1 1 0,1-1 0,0 0 0,-1 0 0,1 1 0,0-1 0,-1 0 0,1 1 0,-1-1 0,1 0 0,0 1 0,-1-1 0,1 1 0,-1-1 0,0 1 0,1-1 0,-1 1 0,1 0 0,-1-1 0,0 1 0,1-1 0,-1 1 0,0 0 0,0-1 0,1 1 0,-1 0 0,0-1 0,0 1 0,0 1 0,1 5 0,0 0 0,-1 0 0,0 0 0,0 0 0,-1 0 0,1 0 0,-2 0 0,1 0 0,-3 8 0,-25 66 0,27-76 0,-24 54 0,-3-1 0,-3-1 0,-2-2 0,-2-1 0,-3-2 0,-71 74 0,106-122 7,-10 11 104,0-1 0,-23 17 0,34-28-182,1-1 0,-1-1 0,1 1 0,-1 0 0,0-1-1,1 1 1,-1-1 0,0 0 0,0 0 0,0 0 0,0 0 0,0 0 0,0-1 0,0 1 0,0-1 0,-1 0 0,1 0 0,0 0 0,0 0 0,0-1 0,0 1 0,0-1 0,-5-1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12.190"/>
    </inkml:context>
    <inkml:brush xml:id="br0">
      <inkml:brushProperty name="width" value="0.35" units="cm"/>
      <inkml:brushProperty name="height" value="0.35" units="cm"/>
      <inkml:brushProperty name="color" value="#FFFFFF"/>
    </inkml:brush>
  </inkml:definitions>
  <inkml:trace contextRef="#ctx0" brushRef="#br0">2227 211 24575,'1'47'0,"-3"1"0,-2-1 0,-2 0 0,-2 0 0,-1-1 0,-30 83 0,84-224 0,5 3 0,62-87 0,-110 176 0,83-120 0,-70 102 0,1 1 0,2 1 0,28-25 0,-44 41 0,0 1 0,1 0 0,0 0 0,-1 0 0,1 0 0,0 0 0,0 0 0,0 1 0,1-1 0,-1 1 0,0 0 0,0 0 0,1 0 0,-1 1 0,0-1 0,1 1 0,-1 0 0,1 0 0,-1 0 0,4 1 0,-3 0 0,-1 1 0,1 0 0,-1 0 0,0 0 0,0 1 0,0-1 0,0 1 0,0 0 0,-1 0 0,1 0 0,-1 0 0,0 0 0,0 1 0,0-1 0,0 0 0,-1 1 0,1 0 0,0 4 0,9 21 0,-2 1 0,-1 0 0,6 43 0,6 110 0,5 503-471,-32-476 235,-46 269 1,29-364 706,-61 179 0,72-249-471,8-28 0,1 0 0,-2-1 0,0 1 0,-17 28 0,10-32 0,13-13 0,0 1 0,-1-1 0,1 0 0,0 0 0,-1 0 0,1 0 0,0 0 0,-1 0 0,1 0 0,0 0 0,-1 0 0,1 0 0,0 0 0,-1 0 0,1 0 0,0 0 0,-1 0 0,1-1 0,0 1 0,-1 0 0,1 0 0,0 0 0,0 0 0,-1-1 0,1 1 0,0 0 0,0 0 0,-1 0 0,1-1 0,-2-2 0,0 0 0,1 0 0,0-1 0,0 1 0,0 0 0,0 0 0,0-1 0,0-5 0,-8-75 0,5 0 0,2 0 0,16-126 0,49-155 0,28 7 0,-58 236 0,-19 70 0,-7 35 0,-8 31 0,-16 31 0,-1-1 0,-2 0 0,-35 54 0,35-64 0,-113 187 0,-68 126 0,192-328 0,6-11 0,0 1 0,-1-1 0,-1 0 0,0-1 0,0 1 0,0-1 0,-7 7 0,12-14 0,0 0 0,0 1 0,0-1 0,0 0 0,0 0 0,-1 1 0,1-1 0,0 0 0,0 0 0,-1 0 0,1 1 0,0-1 0,0 0 0,-1 0 0,1 0 0,0 0 0,0 1 0,-1-1 0,1 0 0,0 0 0,-1 0 0,1 0 0,0 0 0,-1 0 0,1 0 0,0 0 0,-1 0 0,1 0 0,0 0 0,0 0 0,-1 0 0,1 0 0,0 0 0,-1 0 0,1-1 0,0 1 0,-1 0 0,1 0 0,0 0 0,0 0 0,-1-1 0,1 1 0,0 0 0,0 0 0,0 0 0,-1-1 0,1 1 0,0 0 0,0 0 0,0-1 0,-1 1 0,1 0 0,0-1 0,0 1 0,0 0 0,0 0 0,0-1 0,0 1 0,0 0 0,0-1 0,0 1 0,0-2 0,-1 1 0,1 0 0,0 0 0,0 0 0,0 0 0,1 0 0,-1 0 0,0 0 0,0 0 0,1-1 0,-1 1 0,0 0 0,1 0 0,-1 0 0,2-1 0,-4 7 0,-1 1 0,1 0 0,-1-1 0,0 1 0,-7 8 0,-397 458 0,195-238 0,-77 110 0,14 13 0,-304 522 0,486-726 0,-73 134 0,146-243 0,14-30 0,-1 0 0,0 0 0,-17 25 0,15-28-273,-1 0 0,0 0 0,0-1 0,-18 14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28.895"/>
    </inkml:context>
    <inkml:brush xml:id="br0">
      <inkml:brushProperty name="width" value="0.35" units="cm"/>
      <inkml:brushProperty name="height" value="0.35" units="cm"/>
      <inkml:brushProperty name="color" value="#FFFFFF"/>
    </inkml:brush>
  </inkml:definitions>
  <inkml:trace contextRef="#ctx0" brushRef="#br0">17634 2033 24575,'0'2'0,"-1"0"0,1 0 0,-1 0 0,1 0 0,-1 0 0,0 0 0,0-1 0,0 1 0,0 0 0,0-1 0,0 1 0,0 0 0,-1-1 0,1 1 0,-1-1 0,1 0 0,-1 1 0,1-1 0,-1 0 0,0 0 0,-2 1 0,-45 20 0,37-18 0,-132 57 0,-112 39 0,222-89 0,-1-3 0,1 0 0,-1-3 0,-1 0 0,-61-2 0,326-15 0,22-4 0,-228 14 0,0 0 0,28-7 0,15-2 0,-36 6 0,48-14 0,-60 14 0,0-1 0,0 2 0,0 1 0,0 0 0,1 1 0,-1 1 0,24 1 0,-317-21 0,71 9 0,-362-67 0,4-31 0,270 51 0,-57-21 0,63 12 0,246 60 0,0 2 0,-72-2 0,88 9 0,1 0 0,-1 1 0,0 1 0,1 1 0,-45 15 0,47-10 0,21-9 0,0 1 0,0-1 0,0 0 0,0 0 0,0 0 0,0 0 0,0 0 0,0 0 0,0 1 0,0-1 0,0 0 0,0 0 0,0 0 0,0 0 0,0 0 0,0 0 0,0 1 0,0-1 0,0 0 0,0 0 0,0 0 0,0 0 0,0 0 0,0 0 0,0 0 0,1 1 0,-1-1 0,0 0 0,0 0 0,0 0 0,0 0 0,0 0 0,0 0 0,0 0 0,0 0 0,0 0 0,1 0 0,-1 0 0,0 0 0,0 1 0,0-1 0,0 0 0,0 0 0,0 0 0,0 0 0,1 0 0,-1 0 0,0 0 0,0 0 0,0 0 0,0 0 0,0 0 0,0 0 0,1 0 0,-1 0 0,0 0 0,0-1 0,0 1 0,0 0 0,0 0 0,0 0 0,0 0 0,1 0 0,-1 0 0,0 0 0,0 0 0,46-8 0,276-111 0,-285 104 0,-13 6 0,-18 7 0,0 1 0,0-2 0,0 1 0,0-1 0,0 0 0,-1 0 0,1 0 0,-1-1 0,0 0 0,7-7 0,-11 11 0,-1 0 0,0 0 0,0-1 0,0 1 0,0 0 0,0 0 0,1-1 0,-1 1 0,0 0 0,0 0 0,0-1 0,0 1 0,0 0 0,0 0 0,0-1 0,0 1 0,0 0 0,0 0 0,0-1 0,0 1 0,0 0 0,0-1 0,0 1 0,0 0 0,0 0 0,-1-1 0,1 1 0,0 0 0,0 0 0,0-1 0,0 1 0,0 0 0,-1 0 0,1 0 0,0-1 0,0 1 0,0 0 0,-1 0 0,1 0 0,0 0 0,0-1 0,-1 1 0,1 0 0,0 0 0,0 0 0,-1 0 0,1 0 0,0 0 0,0 0 0,-1 0 0,1 0 0,0 0 0,0 0 0,-1 0 0,1 0 0,-1 0 0,-12-1 0,1 1 0,-1 1 0,0 0 0,0 0 0,-19 6 0,17-4 0,-141 34 0,-213 82 0,159-47 0,-1078 336 0,1244-393 0,30-9 0,0-1 0,0 0 0,-1-1 0,1-1 0,-24 3 0,36-6 0,1 0 0,-1 0 0,0 0 0,0-1 0,1 1 0,-1 0 0,0-1 0,1 1 0,-1-1 0,1 0 0,-1 1 0,0-1 0,1 0 0,0 0 0,-1 0 0,1 0 0,-1 0 0,1 0 0,0 0 0,0-1 0,0 1 0,0 0 0,0-1 0,0 1 0,0-1 0,-1-1 0,1-1 0,0 1 0,0-1 0,1 0 0,-1 0 0,1 1 0,0-1 0,0 0 0,0 0 0,0 0 0,1 1 0,-1-1 0,3-6 0,2-7 0,1 0 0,1 1 0,1 0 0,0 1 0,18-26 0,66-77 0,-83 107 0,325-353-589,21 17-231,-241 238 742,-35 33 78,273-259 0,-330 315 0,-10 8 0,1 0 0,0 1 0,1 0 0,20-11 0,-34 21 0,1 1 0,0 0 0,-1-1 1,1 1-1,0-1 0,-1 1 0,1 0 0,0 0 1,0-1-1,-1 1 0,1 0 0,0 0 0,0 0 1,0 0-1,-1 0 0,1 0 0,0 0 0,0 0 1,-1 0-1,3 1 0,-3-1 0,0 0-1,0 1 1,1-1-1,-1 1 1,0-1-1,0 1 1,0-1 0,1 1-1,-1-1 1,0 1-1,0-1 1,0 1-1,0-1 1,0 1 0,0-1-1,0 1 1,0-1-1,0 1 1,0-1 0,0 1-1,0-1 1,-1 1-1,1-1 1,-15 34 148,15-33-126,-78 141 386,-104 215 507,157-301-915,15-39 0,2 0 0,0 1 0,2 0 0,-1 1 0,2-1 0,1 1 0,0 0 0,1 1 0,0 19 0,4 30 0,3 81 0,-4-148 0,0-1 0,0 1 0,0-1 0,1 1 0,-1-1 0,0 1 0,1-1 0,-1 1 0,1-1 0,-1 1 0,1-1 0,-1 0 0,1 1 0,0-1 0,0 0 0,0 0 0,0 1 0,0-1 0,0 0 0,0 0 0,0 0 0,0 0 0,1 0 0,-1-1 0,0 1 0,1 0 0,-1-1 0,0 1 0,1 0 0,-1-1 0,1 0 0,-1 1 0,1-1 0,-1 0 0,1 0 0,-1 0 0,1 0 0,2 0 0,5-1 0,0-1 0,0 0 0,0 0 0,0-1 0,14-6 0,30-15 0,-1-3 0,-1-1 0,56-43 0,135-119 0,-207 161 0,197-174 0,-217 186 0,-31 29 0,15-11 0,-216 163 0,182-146 0,34-18 0,1 0 0,-1 1 0,1-1 0,-1 0 0,0 1 0,1-1 0,-1 0 0,0 0 0,1 0 0,-1 0 0,0 0 0,1 1 0,-1-1 0,0 0 0,0-1 0,1 1 0,-1 0 0,0 0 0,1 0 0,-1 0 0,0 0 0,1-1 0,-1 1 0,1 0 0,-1-1 0,0 1 0,1 0 0,-1-1 0,1 1 0,-1-1 0,1 1 0,-1-1 0,1 1 0,-1-1 0,1 1 0,0-1 0,-1 1 0,1-1 0,0 0 0,-1 1 0,1-1 0,0 0 0,0 1 0,0-1 0,-1 0 0,1 1 0,0-1 0,0 0 0,0 0 0,1-6 0,0 0 0,0 1 0,0-1 0,1 0 0,0 1 0,0 0 0,1-1 0,5-10 0,36-55 0,-43 71 0,49-70 0,4 1 0,111-110 0,152-97 0,-274 244 0,87-52 0,-101 72 0,-29 13 0,1 0 0,-1 0 0,0 0 0,0 0 0,0 0 0,0 0 0,1 0 0,-1 0 0,0 0 0,0 0 0,1 0 0,-1-1 0,0 1 0,0 0 0,0 0 0,1 0 0,-1 1 0,0-1 0,0 0 0,0 0 0,1 0 0,-1 0 0,0 0 0,0 0 0,0 0 0,1 0 0,-1 0 0,0 0 0,0 0 0,0 1 0,0-1 0,1 0 0,-1 0 0,0 0 0,0 0 0,0 1 0,0-1 0,0 0 0,0 0 0,1 0 0,-1 0 0,0 1 0,0-1 0,0 0 0,0 0 0,0 0 0,0 1 0,0-1 0,0 0 0,0 1 0,-2 3 0,0 0 0,0 0 0,-1-1 0,1 1 0,-1 0 0,0-1 0,0 1 0,-5 3 0,-57 59 0,-2-4 0,-3-2 0,-3-4 0,-2-3 0,-92 50 0,63-53 0,48-24 0,-61 39 0,114-64 0,0 1 0,1 0 0,-1 0 0,1 0 0,-1 0 0,1 0 0,0 1 0,0-1 0,0 1 0,-2 4 0,3-7 0,1 1 0,0-1 0,0 0 0,0 1 0,0-1 0,0 1 0,0-1 0,0 1 0,0-1 0,0 1 0,0-1 0,0 0 0,0 1 0,0-1 0,0 1 0,0-1 0,0 1 0,1-1 0,-1 0 0,0 1 0,0-1 0,0 0 0,1 1 0,-1-1 0,0 1 0,0-1 0,1 0 0,0 1 0,0 0 0,1 0 0,0 0 0,0 0 0,0-1 0,-1 1 0,1-1 0,0 1 0,0-1 0,0 0 0,4 1 0,32-1 0,1-2 0,0-1 0,52-12 0,17-2 0,-89 15 0,-8 0 0,0 1 0,0 0 0,-1 1 0,19 1 0,-26-1 0,-1 1 0,1-1 0,-1 1 0,1 0 0,-1-1 0,1 1 0,-1 0 0,0 1 0,0-1 0,1 0 0,-1 1 0,0-1 0,0 1 0,0 0 0,0-1 0,-1 1 0,1 0 0,0 0 0,-1 0 0,1 0 0,-1 1 0,0-1 0,0 0 0,0 1 0,1 2 0,0 5 0,0 0 0,-1 0 0,0 0 0,0 0 0,-1 1 0,-1-1 0,1 0 0,-2 0 0,1 0 0,-2 0 0,-5 19 0,-3 0 0,0-1 0,-27 47 0,29-59 0,0-2 0,-1 1 0,0-1 0,-23 23 0,31-36 0,1 1 0,-1-1 0,0 1 0,0-1 0,0 0 0,0 1 0,0-1 0,0 0 0,0-1 0,0 1 0,-3 1 0,4-2 0,0 0 0,0 0 0,0 0 0,0 0 0,0 0 0,0 0 0,0-1 0,0 1 0,0 0 0,0 0 0,0-1 0,0 1 0,0-1 0,0 1 0,1-1 0,-1 1 0,0-1 0,0 1 0,-1-2 0,-2-4 0,0 1 0,0-1 0,1 0 0,0-1 0,0 1 0,-4-12 0,7 17 0,-223-537 0,-44 22 0,244 477 0,-1 2 0,-51-60 0,65 86 0,0 1 0,0 1 0,-1 0 0,0 0 0,-1 1 0,0 1 0,0 0 0,-1 1 0,0 0 0,0 0 0,0 2 0,-24-6 0,-6 4 0,0 2 0,-1 3 0,-64 5 0,18-1 0,-243 18 0,287-15 0,1 3 0,-1 1 0,1 3 0,1 1 0,-51 25 0,33-9 0,1 3 0,-88 64 0,48-26 0,-195 103 0,-128 28 0,103-52 0,78-33 0,-178 90 0,353-165 0,2 3 0,2 2 0,-61 59 0,56-46 0,-127 86 0,99-92 0,-2-4 0,-3-5 0,-1-4 0,-167 43 0,164-58 0,-178 19 0,-111-22 0,21-6 0,369-17 0,-1 0 0,1 0 0,-1 0 0,1 0 0,0-1 0,-1 0 0,1 0 0,0 0 0,-1-1 0,1 0 0,0 0 0,-8-4 0,12 5 0,-1 0 0,1-1 0,0 1 0,0 0 0,0-1 0,0 1 0,-1-1 0,2 1 0,-1-1 0,0 0 0,0 1 0,0-1 0,1 0 0,-1 1 0,1-1 0,-1-2 0,1-1 0,0 1 0,0 0 0,0-1 0,1 1 0,-1-1 0,1 1 0,0 0 0,3-9 0,4-5 0,0 1 0,1-1 0,1 2 0,1-1 0,0 1 0,1 1 0,19-20 0,8-4 0,64-47 0,-41 38 0,3 3 0,136-71 0,-166 99 0,1 2 0,1 1 0,0 2 0,1 2 0,0 1 0,0 2 0,73-5 0,-78 14 0,-33-2 0,0 0 0,0 0 0,0 0 0,-1 0 0,1 0 0,0 0 0,0 0 0,0 0 0,0 0 0,0 0 0,0 0 0,0 0 0,0 0 0,0 0 0,0 0 0,0 0 0,0 0 0,0 0 0,0 1 0,0-1 0,0 0 0,0 0 0,0 0 0,0 0 0,0 0 0,0 0 0,0 0 0,0 0 0,0 0 0,0 0 0,0 0 0,0 0 0,0 0 0,0 0 0,0 0 0,0 0 0,0 0 0,0 1 0,0-1 0,0 0 0,0 0 0,0 0 0,1 0 0,-14 3 0,-17 3 0,-41 7 0,-1 4 0,2 2 0,0 3 0,-71 34 0,111-39 0,30-16 0,0-1 0,0 0 0,-1 0 0,1 0 0,0 0 0,-1 0 0,1 1 0,0-1 0,0 0 0,0 0 0,-1 0 0,1 1 0,0-1 0,0 0 0,0 0 0,0 1 0,-1-1 0,1 0 0,0 0 0,0 1 0,0-1 0,0 0 0,0 1 0,0-1 0,0 0 0,0 1 0,0-1 0,0 0 0,0 0 0,0 1 0,0-1 0,0 0 0,0 1 0,0-1 0,0 0 0,0 0 0,0 1 0,0-1 0,0 0 0,1 1 0,-1-1 0,0 0 0,0 0 0,0 1 0,1-1 0,-1 0 0,0 0 0,0 0 0,0 1 0,1-1 0,-1 0 0,1 0 0,6 3 0,1 0 0,0-1 0,0 0 0,0-1 0,0 0 0,0 0 0,0 0 0,1-1 0,7-1 0,13 1 0,888 3 0,-494-7 0,-392 4 0,-10-1 0,-1 1 0,0 1 0,0 0 0,31 7 0,-50-7 0,0-1 0,0 0 0,0 0 0,1 1 0,-1-1 0,0 0 0,0 1 0,0-1 0,0 1 0,0-1 0,0 1 0,0 0 0,0 0 0,0-1 0,0 1 0,0 0 0,0 0 0,-1 0 0,1 0 0,0 0 0,-1 0 0,1 0 0,0 0 0,-1 0 0,1 0 0,-1 0 0,0 0 0,1 2 0,-2 0 0,1-1 0,-1 1 0,1 0 0,-1-1 0,0 1 0,0-1 0,0 1 0,0-1 0,-1 0 0,1 0 0,-1 1 0,-2 2 0,-23 27 0,-2 0 0,-46 38 0,39-37 0,-511 461 0,532-481 0,-112 92 0,106-89 0,0-1 0,-1-2 0,-44 21 0,62-32 0,-1-1 0,0 1 0,1-1 0,-1 0 0,0 0 0,0 0 0,0 0 0,-6-1 0,10 0 0,-1 0 0,0 0 0,1-1 0,-1 1 0,0 0 0,1-1 0,-1 0 0,1 1 0,-1-1 0,1 0 0,-1 1 0,1-1 0,0 0 0,-1 0 0,1 0 0,0 0 0,-2-3 0,1 1 0,1 0 0,-1-1 0,1 1 0,0 0 0,0-1 0,0 0 0,1 1 0,-1-1 0,1 1 0,0-1 0,0 0 0,0 1 0,0-1 0,1 0 0,-1 1 0,1-1 0,0 1 0,0-1 0,2-3 0,4-11 0,0 0 0,2 0 0,15-26 0,-14 32 0,-18 29 0,-18 30 0,-2-2 0,-2-1 0,-3-1 0,-67 70 0,98-111 0,0 0 0,0 0 0,0 0 0,0-1 0,0 1 0,0-1 0,-1 1 0,1-1 0,0 0 0,-1 0 0,1 0 0,-1 0 0,0-1 0,1 1 0,-1-1 0,-4 1 0,5-1 0,0-1 0,0 0 0,1 1 0,-1-1 0,0 0 0,0 0 0,0 0 0,0 0 0,1-1 0,-1 1 0,1 0 0,-1-1 0,1 1 0,-1-1 0,1 1 0,0-1 0,0 0 0,0 0 0,0 1 0,-2-5 0,-15-33 0,-23-74 0,7 18 0,20 60 0,-1 2 0,-2 0 0,-2 0 0,-33-45 0,39 62 0,-1 0 0,-1 1 0,0 1 0,-1 0 0,0 1 0,-1 1 0,-1 0 0,0 2 0,-28-14 0,0 7 0,-1 1 0,0 2 0,-1 3 0,0 2 0,-82-6 0,-251 13 0,238 6 0,57-3 0,-252-1 0,202-11 0,-30-1 0,96 13 0,33 0 0,-65-6 0,101 5 0,1 0 0,-1 0 0,0 0 0,0 0 0,1-1 0,-1 1 0,0 0 0,0 0 0,1 0 0,-1-1 0,0 1 0,1 0 0,-1-1 0,0 1 0,1-1 0,-1 1 0,0-1 0,1 1 0,-1-1 0,0 0 0,1 0 0,0 1 0,0-1 0,0 1 0,0-1 0,0 1 0,0-1 0,1 1 0,-1-1 0,0 1 0,0-1 0,1 1 0,-1-1 0,0 1 0,1-1 0,-1 1 0,0-1 0,1 1 0,-1 0 0,0-1 0,1 1 0,-1 0 0,2-1 0,42-23 0,94-29-45,258-63 0,-344 103-29,832-189-1171,-792 189 1245,-68 14 0,-24-1 0,0 0 0,0 1 0,1-1 0,-1 0 0,0 0 0,0 0 0,0 1 0,0-1 0,0 0 0,0 0 0,0 1 0,0-1 0,0 0 0,0 0 0,0 1 0,0-1 0,0 0 0,0 0 0,0 0 0,0 1 0,0-1 0,0 0 0,0 0 0,0 0 0,0 1 0,0-1 0,0 0 0,-1 0 0,1 0 0,0 1 0,0-1 0,0 0 0,0 0 0,-1 0 0,1 0 0,0 1 0,0-1 0,0 0 0,0 0 0,-1 0 0,1 0 0,0 0 0,0 0 0,0 0 0,-1 1 0,-47 22 0,-100 23 0,-125 19 0,-173 23-163,-223 23-657,-217 19-163,-155 1 0,-3025 206-2949,3458-311 2949,210-18 0,172-15 0,214 6 890,0 0-1,0-1 0,0 0 1,1 0-1,-1-2 1,-16-5-1,28 8 107,-1 1 0,0 0 0,0-1 0,1 1 0,-1 0 1,0-1-1,1 1 0,-1-1 0,0 1 0,1-1 0,-1 0 0,1 1 0,-1-1 0,1 0 1,-1 1-1,1-1 0,-1 0 0,1 1 0,0-1 0,-1 0 0,1 0 0,0 0 0,0 1 1,0-1-1,-1 0 0,1 0 0,0 0 0,0 1 0,0-1 0,0 0 0,0 0 0,1 0 0,-1 0 1,0 1-1,0-1 0,0 0 0,1 0 0,-1 0 0,0 1 0,1-1 0,-1 0 0,1 1 1,-1-1-1,1 0 0,-1 1 0,1-1 0,-1 1 0,1-1 0,0 0 0,9-8 184,0 1-1,0 1 1,1-1 0,22-10-1,348-155 1249,-77 56-566,835-220 807,-843 272-1532,354-33 1,-417 79 12,0 10 1,254 24-1,-446-12-123,125 14 463,-136-12-122,-1 1 1,1 1 0,38 16 0,-62-21-257,0 1 1,0 0-1,0 0 1,0 1-1,-1-1 1,1 1-1,-1 0 1,0 1-1,0-1 0,6 8 1,-9-8-46,1-1 0,-1 1 0,0 0 0,-1 0-1,1 0 1,-1 0 0,1 0 0,-1 0 0,0 0 0,-1 0 0,1 0 0,-1 1 0,1-1 0,-1 0 0,-1 0 0,0 8 0,-2 0-60,0 0 1,0 0-1,-2-1 1,1 1-1,-1-1 1,-1 0-1,0 0 1,-1 0-1,0-1 1,0 0 0,-1 0-1,0-1 1,-1 0-1,0-1 1,-1 0-1,-10 8 1,-11 5-10,-1-2-1,-1 0 1,0-2 0,-47 16-1,-154 39-178,-281 29-1024,-12-31 845,-375 13 343,872-81 0,-88 0 0,101-2 0,1-1 0,0-1 0,0-1 0,-22-6 0,36 9 0,0-1 0,1 1 0,-1 0 0,1-1 0,0 1 0,-1-1 0,1 1 0,-1-1 0,1 0 0,0 0 0,-1 1 0,1-1 0,0 0 0,0 0 0,0 0 0,-1 0 0,1-1 0,1 1 0,-1 0 0,0 0 0,0-1 0,0 1 0,0 0 0,1-1 0,-1 1 0,1-1 0,-1 1 0,1-3 0,0 1 0,1 0 0,0 0 0,0 0 0,0 0 0,0 0 0,1 0 0,-1 1 0,1-1 0,0 0 0,-1 1 0,1-1 0,0 1 0,5-4 0,20-18 0,1 0 0,1 2 0,1 1 0,59-30 0,42-16-154,3 5 0,183-56 1,307-53-1133,-134 70 716,4 21 0,678-22 1,-1145 101 569,71-3 0,129 12 0,-183 0 28,-44-8-15,1 0 0,-1 0 1,1 0-1,-1 1 0,1-1 1,-1 0-1,1 0 0,-1 0 1,0 0-1,1 0 1,-1 0-1,1 1 0,-1-1 1,0 0-1,1 0 0,-1 1 1,0-1-1,1 0 0,-1 1 1,0-1-1,1 0 1,-1 1-1,0-1 0,1 0 1,-1 1-1,0-1 0,0 1 1,0-1-1,0 1 0,1-1 1,-1 0-1,0 1 1,0-1-1,0 1 0,0-1 1,0 1-1,0-1 0,0 1 1,0-1-1,0 1 0,0-1 1,0 0-1,0 1 1,-1-1-1,1 1 0,0-1 1,0 1-1,0-1 0,-1 0 1,1 1-1,0-1 0,0 0 1,-1 1-1,1-1 1,0 0-1,-1 1 0,1-1 1,0 0-1,-1 1 0,1-1 1,-1 0-1,1 0 0,0 0 1,-1 1-1,0-1 1,-11 6 73,-1-1 0,1 0 0,-1 0 0,0-2 0,-21 4 0,34-7-97,-58 11-4452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21:28:25.800"/>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34.995"/>
    </inkml:context>
    <inkml:brush xml:id="br0">
      <inkml:brushProperty name="width" value="0.35" units="cm"/>
      <inkml:brushProperty name="height" value="0.35" units="cm"/>
      <inkml:brushProperty name="color" value="#FFFFFF"/>
    </inkml:brush>
  </inkml:definitions>
  <inkml:trace contextRef="#ctx0" brushRef="#br0">1524 694 24575,'11'-1'0,"-1"0"0,1-1 0,0 0 0,0-1 0,-1 0 0,15-7 0,-5 3 0,363-164 0,-61 23 0,154-22 0,-440 162 0,-36 8 0,0 0 0,0 0 0,1-1 0,-1 1 0,0 0 0,0 0 0,1 0 0,-1 0 0,0 0 0,1 0 0,-1 0 0,0 0 0,1 0 0,-1 0 0,0 0 0,0 0 0,1 0 0,-1 0 0,0 0 0,1 0 0,-1 0 0,0 0 0,0 1 0,1-1 0,-1 0 0,0 0 0,0 0 0,1 0 0,-1 1 0,0-1 0,0 0 0,0 0 0,1 0 0,-1 1 0,0-1 0,0 0 0,0 0 0,0 1 0,0-1 0,1 0 0,-1 1 0,0-1 0,0 0 0,0 0 0,0 1 0,0-1 0,0 0 0,0 1 0,0-1 0,0 0 0,0 1 0,-8 13 0,-5 1 0,1-1 0,-2 0 0,0-1 0,-30 21 0,-72 39 0,76-52 0,-1-2 0,0-1 0,-1-3 0,-1-1 0,0-3 0,-84 12 0,122-22 0,1 0 0,-1 0 0,1 0 0,0 0 0,-1 1 0,1-1 0,0 1 0,0 0 0,0 0 0,0 1 0,-4 3 0,1 0 0,1 1 0,0 0 0,0 1 0,-9 14 0,-20 40 0,1 0 0,-30 83 0,-37 141 0,53-143 0,-75 197 0,97-278 0,26-62 0,-1 1 0,1 0 0,-1 0 0,1-1 0,-1 1 0,1 0 0,-1-1 0,1 1 0,-1 0 0,0-1 0,1 1 0,-1-1 0,0 1 0,1-1 0,-1 1 0,0-1 0,0 1 0,1-1 0,-1 0 0,-1 1 0,1-1 0,1-1 0,-1 1 0,0 0 0,1 0 0,-1 0 0,1-1 0,-1 1 0,1 0 0,-1-1 0,1 1 0,-1 0 0,1-1 0,-1 1 0,1-1 0,0 1 0,-1 0 0,1-1 0,0 1 0,-1-1 0,1 1 0,-1-2 0,-10-35 0,4-10 0,2 0 0,3 0 0,1-1 0,2 1 0,14-87 0,5 28 0,51-153 0,-71 258 0,4-15 0,2 0 0,0 1 0,15-28 0,-21 42 0,0 1 0,0-1 0,1 1 0,-1-1 0,0 1 0,1-1 0,-1 0 0,1 1 0,-1-1 0,0 1 0,1 0 0,-1-1 0,1 1 0,-1-1 0,1 1 0,0 0 0,-1-1 0,1 1 0,-1 0 0,1 0 0,0-1 0,-1 1 0,1 0 0,1 0 0,5 11 0,-4 29 0,-5-17 0,-2 0 0,0 0 0,-2 0 0,0-1 0,-13 29 0,-58 106 0,37-89 0,-3-1 0,-3-3 0,-70 76 0,60-86 0,56-53 0,-1-1 0,1 1 0,-1-1 0,0 1 0,0-1 0,1 1 0,-1-1 0,0 1 0,0-1 0,1 0 0,-1 1 0,0-1 0,0 0 0,0 1 0,0-1 0,0 0 0,1 0 0,-1 0 0,0 0 0,0 0 0,0 0 0,0 0 0,0 0 0,0-1 0,1 1 0,-1 0 0,0 0 0,0-1 0,0 1 0,0 0 0,1-1 0,-1 1 0,0-1 0,-1 0 0,-1-3 0,0 0 0,0 0 0,0 0 0,0-1 0,-3-7 0,5 9 0,-1 0 0,1 0 0,-1 0 0,0 0 0,0 0 0,0 0 0,0 0 0,0 0 0,-1 1 0,1-1 0,-1 1 0,1 0 0,-1 0 0,0 0 0,-3-2 0,-1 3 0,1 1 0,0 0 0,-1 1 0,1-1 0,0 1 0,0 0 0,-1 1 0,1-1 0,0 1 0,0 1 0,0-1 0,1 1 0,-10 5 0,4-3 0,-424 250 0,296-167-164,50-32-216,-246 147-1614,315-192 1946,-1 0 0,-27 10 1,42-19 49,0 0 0,0 0 0,-1-1 1,1 1-1,-1-1 0,1-1 0,-1 0 0,1 0 1,-1 0-1,1 0 0,-1-1 0,-8-2 0,12 2-2,0 0 0,0 0 0,0 0 0,0-1 0,0 1 0,0-1 0,0 0 0,0 0 0,1 0 0,-1 0 0,1 0 0,0 0 0,-1-1 0,1 1 0,0-1 0,0 0 0,0 1 0,1-1 0,-2-4 0,1 1 0,0 0 0,0 0 0,1 0 0,0 0 0,1 0 0,-1 0 0,1-1 0,0 1 0,1 0 0,1-9 0,2-7 0,2 1 0,0-1 0,1 1 0,2 0 0,11-22 0,67-106 0,-8 35 243,5 3 0,5 4 0,4 3 0,5 5 0,119-93 0,-101 102-243,-97 77 0,1 1 0,-1 1 0,41-17 0,-55 27 0,0-1 0,-1 1 0,1-1 0,0 2 0,0-1 0,0 0 0,0 1 0,9 0 0,-12 1 0,1-1 0,-1 1 0,0-1 0,1 1 0,-1 0 0,0 0 0,0 0 0,1 0 0,-1 0 0,0 1 0,0-1 0,0 0 0,0 1 0,1 2 0,1 1 0,-1 0 0,0 0 0,0 0 0,0 1 0,-1 0 0,1 0 0,-1-1 0,-1 1 0,1 0 0,-1 0 0,0 1 0,-1-1 0,1 6 0,-1 19 60,0-1 0,-2 0-1,-2 0 1,0 0 0,-2 0 0,-2-1-1,0 0 1,-2 0 0,-26 53 0,4-22 89,-2-2 0,-3-1 1,-62 72-1,25-41-149,-4-3 0,-3-4 0,-183 140 0,256-214 0,-1-1 0,0-1 0,-1 0 0,0 0 0,-14 5 0,23-9 0,1-1 0,-1 0 0,1 0 0,-1 0 0,1 0 0,-1 0 0,1 1 0,-1-1 0,1 0 0,-1 0 0,1 0 0,-1-1 0,1 1 0,-1 0 0,1 0 0,-1 0 0,1 0 0,-1 0 0,1-1 0,-1 1 0,1 0 0,-1 0 0,1-1 0,-1 1 0,1 0 0,0-1 0,-1 1 0,0-1 0,1 0 0,0 0 0,0 0 0,0 0 0,0 0 0,0 0 0,0 0 0,0 0 0,0 0 0,0 0 0,0 0 0,1 0 0,-1 0 0,0 1 0,1-1 0,-1 0 0,1-1 0,7-11 0,0 0 0,1 0 0,0 1 0,14-13 0,39-40-135,141-112 0,92-36-474,-294 213 608,247-167-235,433-215 0,-553 327 236,-119 51 0,0 1 0,0 0 0,1 1 0,-1 0 0,18-2 0,-26 4 0,-1 0 0,1 0 0,0 0 0,-1 0 0,1 0 0,0 0 0,-1 0 0,1 0 0,0 0 0,-1 1 0,1-1 0,0 0 0,-1 0 0,1 1 0,-1-1 0,1 0 0,-1 1 0,1-1 0,0 0 0,-1 1 0,0-1 0,1 1 0,-1-1 0,1 1 0,-1-1 0,1 1 0,-1-1 0,0 1 0,1-1 0,-1 1 0,0 0 0,0-1 0,1 1 0,-1-1 0,0 1 0,0 0 0,0-1 0,0 1 0,0 0 0,0-1 0,0 1 0,0 0 0,0-1 0,0 1 0,0 0 0,-1-1 0,1 1 0,0-1 0,0 1 0,-1 0 0,-2 7 0,0-1 0,-1 0 0,0 0 0,-1 0 0,0-1 0,0 1 0,-9 9 0,-52 45 0,17-20 158,-3-4-1,-102 59 1,-126 42 553,191-96-604,52-24-57,-123 54-39,152-69-11,-1 0 0,1 0 0,-1-1 0,0 0 0,-16 1 0,23-3 0,1 0 0,-1 0 0,0 0 0,1 0 0,-1 0 0,1-1 0,-1 1 0,1 0 0,-1-1 0,1 1 0,-1-1 0,1 1 0,0-1 0,-1 0 0,1 0 0,0 0 0,-1 0 0,1 0 0,0 0 0,0 0 0,0 0 0,0 0 0,0 0 0,0-1 0,0 1 0,0 0 0,1-1 0,-1 1 0,0 0 0,1-1 0,-1 1 0,1-1 0,-1 1 0,1-1 0,0 1 0,0-1 0,0 0 0,0 1 0,0-3 0,0 0 0,0-1 0,1 1 0,0-1 0,0 1 0,0-1 0,0 1 0,1 0 0,-1 0 0,1-1 0,0 1 0,5-6 0,37-45 0,-35 45 0,154-157 0,-126 134 0,0 2 0,73-46 0,-100 71 0,1 0 0,-1 1 0,1 0 0,0 1 0,0 0 0,1 1 0,20-4 0,-25 6 0,-1 1 0,0 0 0,1 0 0,-1 1 0,1 0 0,-1 0 0,0 0 0,1 1 0,-1 0 0,0 0 0,0 1 0,0-1 0,-1 1 0,1 1 0,8 5 0,-3 0 0,-2 0 0,1 0 0,-1 1 0,-1 1 0,1-1 0,-2 1 0,0 0 0,0 1 0,8 18 0,0 8 0,-2 0 0,10 42 0,4 49-93,-5 1-1,6 141 1,-12 268-433,-16-514 503,-11 1067-3065,10-1066 3250,0-19-12,1-11 1,-2-830 2438,4 412-1724,-3-14-865,-4 373 0,6 63 0,-1 0 0,0 0 0,0 0 0,0-1 0,0 1 0,0 0 0,0 0 0,0 0 0,0 0 0,0-1 0,0 1 0,0 0 0,-1 0 0,1 0 0,0 0 0,0 0 0,0-1 0,0 1 0,0 0 0,0 0 0,0 0 0,0 0 0,0 0 0,0 0 0,0 0 0,-1-1 0,1 1 0,0 0 0,0 0 0,0 0 0,0 0 0,0 0 0,-1 0 0,1 0 0,0 0 0,0 0 0,0 0 0,0 0 0,0 0 0,-1 0 0,1 0 0,0 0 0,0 0 0,0 0 0,0 0 0,0 0 0,-1 0 0,1 0 0,0 0 0,0 0 0,0 0 0,0 0 0,0 0 0,-1 0 0,1 0 0,0 0 0,0 0 0,-9 19 0,-47 166 0,29-89 0,-264 751-966,232-721 966,57-123 0,-2 5 0,0 0 0,-1 0 0,0 0 0,-1-1 0,-10 12 0,15-18 0,0 0 0,0 0 0,0 0 0,0-1 0,-1 1 0,1 0 0,0-1 0,-1 1 0,1-1 0,0 1 0,-1-1 0,1 1 0,-1-1 0,1 0 0,-1 0 0,1 0 0,-2 0 0,1 0 0,0-1 0,0 1 0,0-1 0,0 0 0,0 0 0,1 0 0,-1 0 0,0 0 0,1 0 0,-1 0 0,1-1 0,-1 1 0,1-1 0,-1 1 0,1-1 0,-1-1 0,-6-10 0,1 1 0,0-2 0,1 1 0,1 0 0,-7-26 0,-10-49-176,-19-169-1,13-102-272,16 185 483,10 132 273,-15-67 0,17 108-299,0-1 0,0 0 1,-1 1-1,1-1 0,-1 1 1,0-1-1,1 0 1,-1 1-1,0 0 0,0-1 1,0 1-1,0-1 1,0 1-1,0 0 0,-3-2 1,4 3-9,-1 0 1,0 0 0,0 0-1,1 0 1,-1 0 0,0 0-1,0 0 1,1 0 0,-1 0-1,0 1 1,0-1 0,1 0-1,-1 0 1,0 1 0,1-1-1,-1 0 1,0 1 0,1-1-1,-1 1 1,1-1 0,-1 1-1,1-1 1,-1 1 0,1 0-1,-1-1 1,1 1 0,-1-1-1,0 2 1,-11 19-1,0 1 0,2 0 0,-11 32 0,-115 361-116,-35 89-219,165-487 439,-1-1 1,-1 0-1,-1-1 0,0 0 0,-20 25 0,28-38-98,-1 0 1,1 0-1,-1 0 0,0 0 1,0-1-1,0 1 0,0-1 0,0 1 1,0-1-1,0 0 0,0 0 1,-1 0-1,1 0 0,0 0 1,-1 0-1,1-1 0,-1 1 0,1-1 1,-1 0-1,1 1 0,-1-1 1,1 0-1,-1-1 0,1 1 1,0 0-1,-1-1 0,1 1 0,-1-1 1,1 0-1,-4-1 0,1-2-9,0 0 0,0 0 0,1 0-1,-1 0 1,1-1 0,0 0 0,0 0-1,1 0 1,-1 0 0,1 0 0,-3-9-1,-5-11 4,1 0 0,1-1 0,-9-46 0,-6-93 0,14 49-45,6-1-1,4 0 0,6 1 1,4 0-1,6 0 1,37-139-1,-20 134-24,6 2 1,5 2-1,5 2 1,4 3-1,115-177 1,-140 246 52,2 1 1,1 2-1,45-44 1,-71 79 15,1-1 0,0 1-1,0 0 1,0 1 0,1-1 0,-1 1-1,1 1 1,0-1 0,0 1 0,9-3-1,-13 6 9,1 0 0,-1 0-1,0 0 1,0 0-1,1 0 1,-1 1-1,0-1 1,0 1 0,1 0-1,-1 0 1,0 0-1,0 0 1,0 1-1,0-1 1,0 1 0,-1 0-1,1 0 1,0 0-1,-1 0 1,1 0-1,-1 0 1,0 1 0,0-1-1,0 1 1,0 0-1,2 3 1,19 31 207,-1 2-1,-2 0 1,22 62-1,-20-48-213,245 641-606,-18 19-1235,-176-499 1426,43 131 165,-107-317 250,20 43 0,-29-69 0,1-1 0,0 1 0,0-1 0,0 1 0,0-1 0,0 1 0,0-1 0,0 1 0,0-1 0,1 0 0,-1 0 0,0 0 0,1 0 0,-1 0 0,1 0 0,-1 0 0,4 1 0,-4-2 0,0 0 0,0 0 0,0 0 0,0 0 0,0 0 0,0-1 0,0 1 0,0 0 0,0-1 0,0 1 0,0-1 0,0 1 0,0-1 0,0 1 0,0-1 0,0 1 0,0-1 0,-1 0 0,1 0 0,0 1 0,-1-1 0,2-1 0,5-8 0,-1-1 0,0 0 0,-1 0 0,6-16 0,-10 23 0,63-182 0,28-94-103,297-755-446,102 42 529,-381 821 9,-103 162 11,0 0 0,0 1 0,1 0 0,0 0 0,0 1 0,1 0 0,0 0 0,12-6 0,-20 13 0,1 0 0,0 0 0,0 1 0,-1-1 0,1 1 0,0 0 0,0 0 0,0-1 0,0 1 0,-1 0 0,1 0 0,0 1 0,0-1 0,0 0 0,0 1 0,-1-1 0,1 1 0,0-1 0,0 1 0,-1 0 0,1 0 0,0 0 0,-1 0 0,1 0 0,-1 0 0,0 0 0,1 1 0,-1-1 0,0 0 0,1 1 0,-1-1 0,0 1 0,0-1 0,0 1 0,-1 0 0,2 3 0,6 12 0,-1 0 0,-1 0 0,-1 1 0,-1 0 0,4 30 0,22 337-263,-31 11-283,0-368 506,-39 591-374,25-507 685,-6-1 0,-4-1 0,-59 160 0,74-243 122,0-1-1,-2 0 1,-1-1-1,-27 39 1,38-61-320,0 0 0,-1 0-1,1 0 1,-1 0 0,0-1 0,0 1 0,0-1-1,0 1 1,-5 1 0,7-3-65,-1-1-1,1 0 1,0 0-1,-1 1 1,1-1-1,-1 0 1,1 0-1,0 0 1,-1-1-1,1 1 1,-1 0-1,1-1 1,0 1-1,-1-1 1,1 1-1,0-1 1,-1 1-1,1-1 1,0 0-1,0 0 1,0 1 0,0-1-1,0 0 1,0 0-1,0 0 1,0 0-1,0-1 1,0 1-1,0 0 1,1 0-1,-2-3 1,-8-12-13,0-1 1,2 0-1,0-1 0,-6-19 1,-24-90 120,2-25 134,-31-303 0,35-164-285,33 23 638,3 220-301,-4 374-302,0-1 0,0 1 0,0 0 0,-1-1 0,1 1 0,0 0 0,-1-1 0,1 1 0,-1 0 0,0 0 0,0 0 0,0-1 0,0 1 0,0 0 0,0 0 0,-1 0 0,1 1 0,-1-1 0,1 0 0,-1 0 0,-3-2 0,1 2 0,0 1 0,1-1 0,-1 1 0,0-1 0,0 1 0,-1 0 0,1 1 0,0-1 0,0 1 0,0 0 0,-8 0 0,-12 3 0,1 2 0,-1 0 0,1 1 0,0 2 0,0 0 0,-36 20 0,32-16 0,-15 6 0,-155 71 0,-232 70 0,418-156 0,-50 12 0,58-14 0,0-1 0,0 0 0,0 1 0,0-1 0,0 0 0,0 0 0,0-1 0,1 1 0,-1-1 0,0 1 0,0-1 0,0 0 0,0 0 0,1 0 0,-1 0 0,-2-2 0,4 1 0,-1 1 0,1-1 0,0 1 0,0-1 0,1 1 0,-1-1 0,0 1 0,0-1 0,1 0 0,-1 1 0,1-1 0,0 0 0,-1 1 0,1-1 0,0 0 0,0 0 0,0 1 0,0-1 0,0 0 0,1 0 0,-1 1 0,0-1 0,1 0 0,-1 0 0,1 1 0,0-1 0,0 1 0,-1-1 0,1 1 0,2-2 0,3-8 0,0 0 0,1 1 0,10-11 0,9-9 0,2 2 0,1 1 0,1 1 0,42-27 0,-10 13 0,94-45 0,-110 64 0,1 3 0,97-24 0,-161 40 0,-27 3 0,-374 67 0,8 38 0,-13 21 0,415-124 0,-5 1 0,0 0 0,0-1 0,0 0 0,0-1 0,0-1 0,0 0 0,-22-1 0,33-1 12,0 1 0,0 0 0,0-1-1,0 1 1,1-1 0,-1 0 0,0 1-1,0-1 1,0 0 0,1 0 0,-1 0-1,0 0 1,1-1 0,-1 1 0,1 0 0,0-1-1,-1 1 1,1-1 0,0 1 0,0-1-1,0 0 1,0 1 0,0-1 0,0 0-1,0 0 1,1 0 0,-1 1 0,0-4 0,0-2-256,1 0 0,0 0 0,0 0 0,0 0 1,1 0-1,1-9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7:45.141"/>
    </inkml:context>
    <inkml:brush xml:id="br0">
      <inkml:brushProperty name="width" value="0.35" units="cm"/>
      <inkml:brushProperty name="height" value="0.35" units="cm"/>
      <inkml:brushProperty name="color" value="#FFFFFF"/>
    </inkml:brush>
  </inkml:definitions>
  <inkml:trace contextRef="#ctx0" brushRef="#br0">7307 548 24575,'0'1'0,"0"1"0,0 0 0,-1 0 0,1 0 0,-1-1 0,0 1 0,1 0 0,-1-1 0,0 1 0,0 0 0,0-1 0,0 1 0,0-1 0,0 0 0,-1 1 0,1-1 0,-2 2 0,-30 19 0,20-14 0,-49 33 0,28-21 0,1 3 0,-42 36 0,74-59 0,0 1 0,1-1 0,-1 1 0,0 0 0,0 0 0,0-1 0,1 1 0,-1 0 0,0 0 0,1 0 0,-1 0 0,1 0 0,-1 0 0,1 0 0,-1 0 0,1 0 0,0 0 0,-1 0 0,1 0 0,0 0 0,0 0 0,0 0 0,0 0 0,0 1 0,0 0 0,1-1 0,0 0 0,-1 0 0,1 0 0,0-1 0,0 1 0,0 0 0,0 0 0,0-1 0,0 1 0,0 0 0,0-1 0,1 1 0,-1-1 0,0 0 0,0 1 0,0-1 0,1 0 0,1 1 0,11 0 0,1 0 0,28-1 0,-33-1 0,67 0 0,-2 2 0,1-4 0,-1-3 0,100-21 0,-14-21 0,173-77 0,-49 17 0,-215 83 0,-34 10 0,1 2 0,0 1 0,1 2 0,0 2 0,49-4 0,-59 12 0,-21 1 0,1-1 0,0 0 0,-1-1 0,1 1 0,0-1 0,-1-1 0,12-3 0,-57 3 0,-1623 180-1206,1285-116 1206,362-60 0,-1 2 0,1-1 0,-24 11 0,37-13 0,1-1 0,-1 0 0,1 0 0,-1 0 0,1 1 0,0-1 0,-1 0 0,1 0 0,-1 1 0,1-1 0,-1 0 0,1 1 0,0-1 0,-1 1 0,1-1 0,0 1 0,0-1 0,-1 0 0,1 1 0,0-1 0,0 1 0,-1-1 0,1 1 0,0-1 0,0 1 0,0-1 0,0 2 0,0-2 0,1 1 0,0 0 0,-1 0 0,1 0 0,0 0 0,0-1 0,0 1 0,-1 0 0,1-1 0,0 1 0,0-1 0,0 1 0,0-1 0,0 1 0,0-1 0,0 0 0,1 1 0,25 6 0,-1-1 0,45 5 0,183 11 0,116-1-164,110-4-655,99-5-164,85-4 0,1649 16-1966,-1557-14 1966,-142-3 0,-184-2 0,-264-2 410,35-1 316,-2481 135 7349,2178-129-6957,-55 3-62,-494 20 812,647-31-821,-1 1 0,0-1 0,1 0-1,-1-1 1,1 1 0,-1-1 0,0 0 0,1 0 0,-8-3 0,12 3-60,0 1 0,-1 0 0,1-1 0,0 1-1,0-1 1,0 1 0,0 0 0,0-1 0,0 1 0,0 0 0,0-1 0,0 1 0,0-1 0,0 1 0,0 0 0,0-1 0,1 1 0,-1 0 0,0-1 0,0 1 0,0 0 0,0-1 0,1 1 0,-1 0 0,0-1 0,0 1 0,1 0-1,-1-1 1,0 1 0,0 0 0,1 0 0,-1-1 0,0 1 0,1 0 0,-1 0 0,1 0 0,34-21 42,107-39-46,89-21 0,1174-326-2932,-20 68 1410,-1331 326 1395,38-11 38,-76 15 90,-16 9 3,0 0-1,0-1 0,0 1 0,0 0 0,0 0 1,0-1-1,0 1 0,0 0 0,0 0 0,0 0 1,0-1-1,0 1 0,0 0 0,0 0 0,-1-1 1,1 1-1,0 0 0,0 0 0,0 0 0,0-1 1,0 1-1,0 0 0,-1 0 0,1 0 0,0 0 1,0-1-1,0 1 0,0 0 0,-1 0 0,1 0 1,0 0-1,0 0 0,0 0 0,-1-1 0,1 1 0,0 0 1,0 0-1,-1 0 0,1 0 0,0 0 0,0 0 1,0 0-1,-1 0 0,-20-5 244,0 2-1,0 0 1,0 1-1,0 0 1,-27 3-1,0-1 77,-581 2 800,445 8-1076,-266 48 0,62 21 1793,-282 50-467,625-124-1270,92-18-43,-39 11-60,283-65 0,-280 62 0,-15 2 0,-24 1 0,-105 9 0,-189 33 0,259-30 0,-1103 206 0,1132-209 0,-146 20 0,-24 5 0,-143 56 0,-140 31 0,352-93 0,-226 14 0,-40-18 0,470-42 0,979-194 0,-833 176 0,10 1 0,-390 43 0,-33 0 0,-562 98 0,587-75 0,-526 90 0,-1 38 0,691-155 0,-797 182 0,712-174 0,-182-5 0,183-6 0,-9 1 0,-146-3 0,232 2 0,-1 0 0,0-1 0,-28-8 0,42 10 0,0-1 0,0 0 0,0 0 0,0 0 0,1 0 0,-1-1 0,0 1 0,1-1 0,-1 1 0,1-1 0,-1 0 0,1 0 0,0 0 0,0 0 0,0-1 0,0 1 0,0-1 0,0 1 0,1-1 0,-1 1 0,1-1 0,0 0 0,-1 0 0,2 0 0,-1 0 0,0 0 0,0-4 0,1 3 0,0 0 0,1-1 0,-1 1 0,1 0 0,0 0 0,0 0 0,1 0 0,-1 0 0,1 1 0,0-1 0,0 0 0,0 1 0,1-1 0,-1 1 0,1 0 0,-1-1 0,5-2 0,6-6 0,0 1 0,2 0 0,15-10 0,12-4 0,2 1 0,0 3 0,1 1 0,65-18 0,196-35 0,-42 26 0,-199 38 0,1 4 0,67 3 0,-125 2 0,43 5 0,-49-5 0,0 0 0,0 1 0,-1-1 0,1 0 0,-1 1 0,1 0 0,0-1 0,-1 1 0,1 0 0,-1 0 0,1 0 0,-1 0 0,0 0 0,1 0 0,-1 0 0,0 0 0,0 1 0,0-1 0,0 0 0,0 1 0,0-1 0,1 2 0,-2-1 0,0-1 0,0 0 0,0 1 0,0-1 0,0 1 0,0-1 0,0 0 0,0 1 0,-1-1 0,1 0 0,0 1 0,-1-1 0,1 0 0,-1 1 0,0-1 0,1 0 0,-1 0 0,0 0 0,0 0 0,-1 2 0,-22 21 0,22-23 0,-147 113 0,64-52 0,-57 41-82,-5-6-1,-299 147 1,318-187-10,-2-7 0,-2-5 0,-2-6 0,-169 27 0,-471 31-1032,-6-40 213,752-55 915,-390 11 631,380-16-510,1-1 1,0-2-1,0-2 0,0-1 0,1-2 0,1-1 1,0-2-1,-34-19 0,-36-26 363,-110-80-1,206 133-486,-137-95-1,-329-212 0,208 160 224,-46-26-219,225 123-802,-114-96 0,142 99-6029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7:47.861"/>
    </inkml:context>
    <inkml:brush xml:id="br0">
      <inkml:brushProperty name="width" value="0.35" units="cm"/>
      <inkml:brushProperty name="height" value="0.35" units="cm"/>
      <inkml:brushProperty name="color" value="#FFFFFF"/>
    </inkml:brush>
  </inkml:definitions>
  <inkml:trace contextRef="#ctx0" brushRef="#br0">410 344 24575,'-6'1'0,"0"0"0,0 1 0,0-1 0,0 1 0,0 0 0,1 1 0,-1-1 0,-8 6 0,-9 4 0,-50 18 0,1 4 0,-108 69 0,180-103 0,0 0 0,0 0 0,1 0 0,-1 0 0,0 0 0,0 0 0,0 0 0,1 1 0,-1-1 0,0 0 0,0 0 0,0 0 0,1 0 0,-1 0 0,0 0 0,0 1 0,0-1 0,0 0 0,1 0 0,-1 0 0,0 0 0,0 1 0,0-1 0,0 0 0,0 0 0,0 0 0,0 1 0,0-1 0,0 0 0,1 0 0,-1 0 0,0 1 0,0-1 0,0 0 0,0 0 0,0 1 0,0-1 0,0 0 0,-1 0 0,1 0 0,0 1 0,0-1 0,0 0 0,0 0 0,0 0 0,0 1 0,0-1 0,0 0 0,0 0 0,-1 0 0,1 1 0,0-1 0,0 0 0,0 0 0,0 0 0,-1 0 0,1 0 0,0 1 0,0-1 0,0 0 0,-1 0 0,1 0 0,0 0 0,0 0 0,-1 0 0,29 2 0,280-18 0,-137 6 0,55-4 0,118-5 0,-317 18 0,36 4 0,-60-3 0,1 0 0,-1 1 0,0 0 0,0-1 0,0 1 0,0 0 0,0 0 0,-1 1 0,6 2 0,-7-4 0,-1 1 0,1-1 0,0 1 0,-1-1 0,1 1 0,-1 0 0,0-1 0,1 1 0,-1 0 0,1-1 0,-1 1 0,0 0 0,1-1 0,-1 1 0,0 0 0,0-1 0,0 1 0,0 0 0,1 0 0,-1-1 0,0 1 0,0 0 0,0 0 0,-1-1 0,1 2 0,-1 2 0,-1-1 0,0 1 0,0-1 0,0 0 0,-1 0 0,1 0 0,-1 0 0,1 0 0,-1-1 0,0 1 0,0-1 0,-6 4 0,-15 9 0,0-1 0,-1-1 0,0-2 0,-43 14 0,-110 23 0,178-48 0,-5 2 0,7-1 0,16-1 0,33-3 0,403-55 0,-437 56 0,0-1 0,0 2 0,1 0 0,20 1 0,-35 0 0,0 0 0,0 1 0,0-1 0,0 1 0,1-1 0,-1 1 0,0 0 0,0 0 0,-1 1 0,1-1 0,0 0 0,0 1 0,-1 0 0,1-1 0,-1 1 0,1 0 0,-1 1 0,0-1 0,1 0 0,-1 1 0,-1-1 0,1 1 0,0-1 0,1 4 0,0 4 0,-1-1 0,0 1 0,0 0 0,-1 0 0,-1 0 0,0 0 0,0 0 0,-1-1 0,0 1 0,0 0 0,-4 11 0,-3 7 0,0 0 0,-21 43 0,7-27 0,-2-2 0,-2 0 0,-1-1 0,-41 44 0,1-11 0,-79 69 0,129-128 0,1-1 0,-2 0 0,-22 13 0,40-27 0,0 0 0,0 0 0,0 0 0,0 0 0,0 0 0,0 0 0,0 0 0,0 0 0,0 0 0,0 0 0,0-1 0,0 1 0,0 0 0,0 0 0,0 0 0,0 0 0,0 0 0,0 0 0,0 0 0,0 0 0,0 0 0,0 0 0,0 0 0,0 0 0,0 0 0,0 0 0,-1 0 0,1 0 0,0 0 0,0 0 0,0 0 0,0 0 0,0 0 0,0 0 0,0 0 0,0 0 0,0-1 0,0 2 0,0-1 0,0 0 0,-1 0 0,1 0 0,0 0 0,0 0 0,0 0 0,0 0 0,0 0 0,0 0 0,0 0 0,0 0 0,0 0 0,0 0 0,0 0 0,0 0 0,0 0 0,-1 0 0,1 0 0,0 0 0,11-13 0,232-226 0,-168 170 0,562-474 0,-625 533 0,0 1 0,20-11 0,-18 18 0,-14 2 0,0 1 0,0-1 0,1 0 0,-1 1 0,0-1 0,0 0 0,0 1 0,1-1 0,-1 1 0,0-1 0,0 0 0,0 1 0,0-1 0,0 1 0,0-1 0,0 0 0,0 1 0,0-1 0,0 1 0,0-1 0,0 0 0,0 1 0,0-1 0,0 1 0,-1-1 0,1 0 0,0 1 0,-4 7 0,1-1 0,-1 1 0,0-1 0,-1 0 0,0 0 0,0-1 0,0 0 0,-1 0 0,-11 10 0,-74 53 0,10-18 0,-1-3 0,-2-4 0,-2-3 0,-121 38 0,183-71 0,-1-2 0,0 0 0,-27 2 0,48-7 0,1-1 0,-1 1 0,1-1 0,-1 0 0,1 0 0,-1-1 0,1 1 0,-1-1 0,1 0 0,-1 0 0,1 0 0,0 0 0,-1 0 0,1-1 0,0 1 0,0-1 0,-3-2 0,4 2 0,1 0 0,-1 0 0,1 0 0,-1 0 0,1 0 0,0-1 0,0 1 0,0 0 0,1-1 0,-1 1 0,0 0 0,1-1 0,0 1 0,-1 0 0,1-1 0,0 1 0,0-1 0,1-4 0,2-9 0,1 1 0,1 0 0,0 0 0,1 0 0,0 0 0,12-17 0,19-31 0,3 3 0,2 1 0,70-75 0,173-138 0,-207 207 0,92-59 0,-157 116 0,47-26 0,-57 32 0,0 1 0,0 0 0,0 0 0,0 0 0,0 0 0,0 0 0,0 1 0,0 0 0,1-1 0,-1 1 0,0 0 0,0 1 0,1-1 0,-1 0 0,0 1 0,5 1 0,-6-1 0,0 0 0,0 1 0,-1-1 0,1 0 0,0 1 0,-1-1 0,1 1 0,0-1 0,-1 1 0,0 0 0,0 0 0,1-1 0,-1 1 0,0 0 0,0 0 0,-1 0 0,1 0 0,0 1 0,-1-1 0,1 0 0,-1 0 0,0 0 0,1 3 0,-1 4 0,0 0 0,0 0 0,-1 0 0,-3 18 0,-5 5 0,0 0 0,-2 0 0,-1-1 0,-31 56 0,-88 111 0,50-93 0,-128 127 0,-113 74 0,293-279 0,-46 40 0,66-60 0,-1 0 0,1 0 0,-1-1 0,-1 0 0,-12 5 0,22-11 0,1 1 0,0-1 0,-1 0 0,1 0 0,0 0 0,-1 0 0,1 1 0,-1-1 0,1 0 0,0 0 0,-1 0 0,1 0 0,-1 0 0,1 0 0,0 0 0,-1 0 0,1 0 0,-1 0 0,1 0 0,0 0 0,-1 0 0,1-1 0,-1 1 0,1 0 0,0 0 0,-1 0 0,1-1 0,-1 1 0,4-15 0,5 0 0,0 0 0,1 1 0,1 0 0,17-19 0,61-60 0,-87 92 0,126-119-372,249-181 1,179-52-373,-550 350 744,65-38 0,1 3 0,100-37 0,-161 71 0,1 1 0,0 0 0,0 1 0,19-2 0,-28 4 0,0-1 0,0 1 0,0 0 0,1 1 0,-1-1 0,0 0 0,0 1 0,0-1 0,0 1 0,1 0 0,-1-1 0,0 1 0,0 0 0,0 0 0,-1 1 0,1-1 0,0 0 0,0 0 0,-1 1 0,1-1 0,0 1 0,-1 0 0,0-1 0,1 1 0,-1 0 0,0 0 0,2 3 0,-2 1 0,1-1 0,-1 1 0,0-1 0,-1 1 0,1 0 0,-1-1 0,0 1 0,0 0 0,-1-1 0,0 1 0,0 0 0,-1 5 0,-5 13 0,-15 34 0,-4 4 20,-4-1 1,-2-1-1,-3-1 0,-2-2 1,-72 84-1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0:28:41.815"/>
    </inkml:context>
    <inkml:brush xml:id="br0">
      <inkml:brushProperty name="width" value="0.35" units="cm"/>
      <inkml:brushProperty name="height" value="0.35" units="cm"/>
      <inkml:brushProperty name="color" value="#FFFFFF"/>
    </inkml:brush>
  </inkml:definitions>
  <inkml:trace contextRef="#ctx0" brushRef="#br0">882 300 24575,'-1'5'0,"1"0"0,-1 1 0,0-1 0,-1 0 0,1 0 0,-1 0 0,0 0 0,0 0 0,-5 6 0,-27 40 0,28-43 0,-10 16 0,11-16 0,0-1 0,0 1 0,0-1 0,-1 0 0,0 0 0,0 0 0,-1-1 0,0 0 0,-10 7 0,17-13 0,0 0 0,-1 0 0,1 0 0,-1 0 0,1 0 0,-1 0 0,1 1 0,-1-1 0,1 0 0,0 0 0,-1 0 0,1-1 0,-1 1 0,1 0 0,-1 0 0,1 0 0,0 0 0,-1 0 0,1 0 0,-1-1 0,1 1 0,0 0 0,-1 0 0,1-1 0,-1 1 0,1 0 0,0 0 0,-1-1 0,1 1 0,0 0 0,0-1 0,-1 1 0,1 0 0,0-1 0,0 1 0,0-1 0,-1 1 0,1-1 0,-5-20 0,5 19 0,-8-118 0,9 93 0,-2 0 0,-1 0 0,-1 0 0,-2 0 0,-9-32 0,9 43 0,-1 1 0,-1-1 0,0 1 0,-1 1 0,-1-1 0,-18-22 0,24 33 0,0 1 0,-1-1 0,1 1 0,-1-1 0,0 1 0,0 1 0,0-1 0,0 0 0,-1 1 0,1 0 0,-1 0 0,1 0 0,-1 1 0,0-1 0,1 1 0,-1 0 0,0 0 0,0 1 0,0 0 0,0-1 0,0 2 0,0-1 0,0 1 0,0-1 0,1 1 0,-1 1 0,-5 1 0,-39 18 0,1 2 0,-77 51 0,86-50 0,24-12 0,14-4 0,3-7 0,0 0 0,0 0 0,1 1 0,-1-2 0,0 1 0,1 0 0,-1 0 0,1-1 0,-1 1 0,1-1 0,2 0 0,87 9 0,177-8 0,-159-4 0,478-1 0,-641 8 0,0 2 0,1 2 0,-98 30 0,23-6 0,63-18 0,-332 80 0,275-59 0,-141 59 0,240-83 0,22-11 0,1 0 0,-1 0 0,0 0 0,0 0 0,0 0 0,0 0 0,0 0 0,0 0 0,0 0 0,0 0 0,0 1 0,0-1 0,0 0 0,0 0 0,0 0 0,0 0 0,1 0 0,-1 0 0,0 0 0,0 0 0,0 0 0,0 1 0,0-1 0,0 0 0,0 0 0,0 0 0,0 0 0,0 0 0,0 0 0,0 0 0,0 0 0,0 0 0,0 1 0,-1-1 0,1 0 0,0 0 0,0 0 0,0 0 0,0 0 0,0 0 0,0 0 0,0 0 0,0 0 0,0 0 0,0 1 0,0-1 0,0 0 0,0 0 0,0 0 0,-1 0 0,1 0 0,0 0 0,0 0 0,0 0 0,0 0 0,0 0 0,0 0 0,0 0 0,0 0 0,0 0 0,-1 0 0,1 0 0,0 0 0,0 0 0,0 0 0,40-9 0,96-34 0,6-3 0,167-31 0,-223 63 0,0 4 0,1 4 0,90 6 0,-169 0 0,0 0 0,0 1 0,0 1 0,0-1 0,0 1 0,0 0 0,13 7 0,-18-8 0,0 1 0,0 0 0,-1 0 0,1 0 0,-1 0 0,0 0 0,1 0 0,-1 1 0,0-1 0,0 1 0,-1 0 0,1-1 0,0 1 0,-1 0 0,0 0 0,0 0 0,1 0 0,-2 0 0,1 0 0,0 0 0,-1 0 0,1 1 0,-1 2 0,0 5 0,-1-1 0,0 1 0,0-1 0,-1 1 0,-1-1 0,1 0 0,-9 18 0,-39 74 0,-191 265 0,230-352 0,3-6 0,1 1 0,0 0 0,-8 17 0,14-25 0,0 0 0,1 0 0,-1 0 0,0 0 0,0 0 0,1 1 0,0-1 0,-1 0 0,1 1 0,0-1 0,0 0 0,0 0 0,0 1 0,1-1 0,-1 0 0,0 1 0,1-1 0,0 0 0,-1 0 0,1 0 0,0 0 0,0 0 0,3 4 0,0-2 0,0 0 0,1 0 0,0 0 0,0 0 0,0-1 0,0 0 0,0 0 0,1 0 0,-1 0 0,1-1 0,11 3 0,11 2 0,34 4 0,-55-9 0,64 8 0,1-3 0,132-3 0,-186-6 0,0 0 0,-1-1 0,1 0 0,0-2 0,-1 0 0,0-1 0,-1-1 0,1 0 0,-1-1 0,0-1 0,-1-1 0,0 0 0,-1-1 0,16-14 0,-29 24 0,1-1 0,-1 1 0,0 0 0,1 0 0,-1-1 0,0 1 0,0-1 0,0 1 0,0-1 0,-1 0 0,1 1 0,0-1 0,-1 0 0,1 1 0,-1-1 0,1 0 0,-1 0 0,0 1 0,0-1 0,1 0 0,-1 0 0,-1-3 0,0 3 0,0 0 0,0-1 0,0 1 0,0 1 0,-1-1 0,1 0 0,-1 0 0,1 0 0,-1 1 0,0-1 0,0 1 0,0-1 0,1 1 0,-1 0 0,-4-2 0,-9-4 0,0 1 0,-1 0 0,-33-7 0,41 12 0,-72-16 0,-143-10 0,-84 18 0,145 6 0,134 2 0,-41-7 0,61 7 0,0-1 0,0 0 0,0 0 0,1-1 0,-1 0 0,1 0 0,0 0 0,-1-1 0,-8-7 0,15 11 0,1 0 0,0 0 0,0-1 0,0 1 0,-1 0 0,1 0 0,0 0 0,0 0 0,0 0 0,0-1 0,-1 1 0,1 0 0,0 0 0,0 0 0,0-1 0,0 1 0,0 0 0,0 0 0,0 0 0,0-1 0,0 1 0,-1 0 0,1 0 0,0-1 0,0 1 0,0 0 0,0 0 0,0 0 0,0-1 0,1 1 0,-1 0 0,0 0 0,0-1 0,0 1 0,0 0 0,0 0 0,0 0 0,0-1 0,0 1 0,0 0 0,1 0 0,-1 0 0,0 0 0,0-1 0,0 1 0,0 0 0,0 0 0,1 0 0,-1 0 0,0 0 0,0-1 0,0 1 0,1 0 0,-1 0 0,0 0 0,0 0 0,1 0 0,9-4 0,-1 1 0,1 0 0,0 1 0,0 0 0,17-1 0,9-1 0,457-50 0,9 24 0,-203 15 0,-103-2 0,110-3 0,796 22 0,-1056-1 0,-1 2 0,1 3 0,-1 1 0,53 16 0,-93-22 0,37 13 0,-41-13 0,1-1 0,0 1 0,-1 0 0,1 0 0,-1-1 0,1 1 0,-1 0 0,1 0 0,-1 1 0,1-1 0,-1 0 0,0 0 0,0 1 0,0-1 0,0 1 0,0-1 0,0 1 0,0-1 0,1 3 0,-2-2 0,0-1 0,-1 0 0,1 0 0,0 0 0,-1-1 0,1 1 0,-1 0 0,1 0 0,-1 0 0,1 0 0,-1 0 0,0 0 0,1-1 0,-1 1 0,0 0 0,0 0 0,1-1 0,-1 1 0,0-1 0,0 1 0,0-1 0,0 1 0,0-1 0,0 1 0,0-1 0,0 0 0,-2 1 0,-32 7 0,32-7 0,-43 5 0,-69 1 0,-19 3 0,-152 19 0,-65 9 0,303-30 0,-271 49 0,240-46 0,0-4 0,-1-3 0,-93-7 0,35 1 0,-115 2 0,439 0 0,1143 16-1581,5 60-1,-1266-69 1639,731 36 3049,-478-44-4471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00:54.216"/>
    </inkml:context>
    <inkml:brush xml:id="br0">
      <inkml:brushProperty name="width" value="0.05" units="cm"/>
      <inkml:brushProperty name="height" value="0.05" units="cm"/>
      <inkml:brushProperty name="color" value="#E71224"/>
    </inkml:brush>
  </inkml:definitions>
  <inkml:trace contextRef="#ctx0" brushRef="#br0">1 0 24575,'0'1917'-1365,"0"-1896"-5461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01:06.242"/>
    </inkml:context>
    <inkml:brush xml:id="br0">
      <inkml:brushProperty name="width" value="0.05" units="cm"/>
      <inkml:brushProperty name="height" value="0.05" units="cm"/>
      <inkml:brushProperty name="color" value="#E71224"/>
    </inkml:brush>
  </inkml:definitions>
  <inkml:trace contextRef="#ctx0" brushRef="#br0">1 90 24575,'74'66'0,"-12"-12"0,51 64 0,38 37 0,-150-154 0,-1-1 0,1 0 0,-1 1 0,1-1 0,-1 1 0,1-1 0,-1 0 0,1 1 0,-1-1 0,1 0 0,-1 0 0,1 1 0,-1-1 0,1 0 0,-1 0 0,1 0 0,0 0 0,-1 0 0,1 0 0,-1 0 0,1 0 0,0 0 0,-1 0 0,1 0 0,-1 0 0,1 0 0,-1 0 0,1 0 0,0-1 0,-1 1 0,1 0 0,-1-1 0,1 1 0,-1 0 0,1-1 0,-1 1 0,1 0 0,-1-1 0,0 1 0,1-1 0,13-25 0,-13 23 0,94-206 0,-70 162 0,3 1 0,43-57 0,-51 77-1365,-5 3-5461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03:33.086"/>
    </inkml:context>
    <inkml:brush xml:id="br0">
      <inkml:brushProperty name="width" value="0.05" units="cm"/>
      <inkml:brushProperty name="height" value="0.05" units="cm"/>
      <inkml:brushProperty name="color" value="#E71224"/>
    </inkml:brush>
  </inkml:definitions>
  <inkml:trace contextRef="#ctx0" brushRef="#br0">0 0 24575,'0'1743'-1365,"0"-1722"-5461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03:36.555"/>
    </inkml:context>
    <inkml:brush xml:id="br0">
      <inkml:brushProperty name="width" value="0.05" units="cm"/>
      <inkml:brushProperty name="height" value="0.05" units="cm"/>
      <inkml:brushProperty name="color" value="#E71224"/>
    </inkml:brush>
  </inkml:definitions>
  <inkml:trace contextRef="#ctx0" brushRef="#br0">1 20 24575,'1'3'0,"-1"-1"0,1 0 0,0 0 0,1 0 0,-1 0 0,0 0 0,0 0 0,1 0 0,-1 0 0,1 0 0,0-1 0,3 4 0,3 4 0,141 160 0,21 26 0,-165-188 0,0 0 0,1 0 0,-1 0 0,12 10 0,-16-17 0,0 1 0,0 0 0,0 0 0,0-1 0,0 1 0,0 0 0,0-1 0,0 1 0,0-1 0,0 1 0,0-1 0,0 0 0,0 1 0,0-1 0,0 0 0,0 0 0,0 0 0,1 1 0,-1-1 0,0-1 0,0 1 0,0 0 0,0 0 0,0 0 0,0 0 0,1-1 0,-1 1 0,0-1 0,0 1 0,0-1 0,0 1 0,0-1 0,0 1 0,-1-1 0,1 0 0,1-1 0,4-5 0,0-1 0,-1 0 0,-1 0 0,1-1 0,3-10 0,11-19 0,129-201 0,-90 149 0,-36 59-1365,-12 21-5461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13:12.170"/>
    </inkml:context>
    <inkml:brush xml:id="br0">
      <inkml:brushProperty name="width" value="0.05" units="cm"/>
      <inkml:brushProperty name="height" value="0.05" units="cm"/>
      <inkml:brushProperty name="color" value="#E71224"/>
    </inkml:brush>
  </inkml:definitions>
  <inkml:trace contextRef="#ctx0" brushRef="#br0">0 0 24575,'0'824'0,"2"-802"0,0-1 0,6 28 0,3 33 0,-9 44-1365,-3-101-5461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21:13:13.664"/>
    </inkml:context>
    <inkml:brush xml:id="br0">
      <inkml:brushProperty name="width" value="0.05" units="cm"/>
      <inkml:brushProperty name="height" value="0.05" units="cm"/>
      <inkml:brushProperty name="color" value="#E71224"/>
    </inkml:brush>
  </inkml:definitions>
  <inkml:trace contextRef="#ctx0" brushRef="#br0">1 1 24575,'1'48'0,"3"1"0,1-1 0,3 0 0,25 87 0,84 217 0,-114-346 0,0 3 0,0 1 0,2-1 0,-1 1 0,8 10 0,-12-19 0,1 0 0,0 1 0,0-1 0,0 0 0,0 0 0,-1 0 0,1 0 0,0 0 0,1 0 0,-1-1 0,0 1 0,0 0 0,0 0 0,0-1 0,1 1 0,-1-1 0,0 1 0,1-1 0,-1 1 0,0-1 0,1 0 0,-1 0 0,1 0 0,-1 0 0,0 0 0,1 0 0,-1 0 0,0 0 0,1 0 0,-1 0 0,1-1 0,-1 1 0,0-1 0,0 1 0,1-1 0,-1 0 0,0 1 0,2-3 0,10-7 0,0-2 0,-1 0 0,0 0 0,-1-1 0,12-19 0,8-9 0,36-40-455,2 4 0,126-109 0,-174 169-6371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AB85-A485-66FF-88B6-2D8E40625F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714BC-DD20-B3B9-4165-8306C1D5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3A9FB7-9B02-4E11-4959-E1FE7EF902A8}"/>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D8B41168-3114-C12E-E23F-F635F97DC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3FA82-AACF-0BF5-2B5E-BAAC1E9A9968}"/>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85504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5D60-02ED-3023-B50F-5984B79621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25C278-82F2-6B06-C417-60CD04BD9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971DB-BAB0-EECD-C58C-2B4D452DB64D}"/>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3B6EB408-BCC2-A739-C158-9714BC404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B9879-00FE-82CA-4DA6-B9B5042AC558}"/>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318846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25F75F-DC88-B564-DD9D-BB42B2AF63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2EE312-C991-FF98-4F3E-497F89E9FC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FADDD-C052-BFF1-EA37-30F13E2E1B5E}"/>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BCE03930-C641-2FC7-1F88-EB3FA0F76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8AA47-01FF-6812-B569-E67B102CE220}"/>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103921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8F24-99BE-E5CE-431C-B95CF2F96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48589-3D6D-5C33-46C6-BA12BDDA5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C2900-550C-620C-FEF8-C5A09DC9857B}"/>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C86157B0-633C-EB86-959C-E5D11EC19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2D4F1-433B-F374-C00A-D3FAE71C5887}"/>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254480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A01B-F66A-443E-E19F-19FBE7F267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69C2AE-AE5B-971B-C7AD-68A297E010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2B7ED-D94C-8F16-FF7B-5DAC04324968}"/>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DB79C466-8D95-DDA2-AAFC-BDCE42B7B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DF52B-3BF2-5E85-F266-22EAE98C026C}"/>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234964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9-F70E-97ED-600C-5665836B5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2DE474-FDE0-759C-E3B2-F8C273A1F9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BE2DFE-AC4C-3F1C-D9A1-931494794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78FAA-6858-6142-1F26-13795A4EE6CD}"/>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6" name="Footer Placeholder 5">
            <a:extLst>
              <a:ext uri="{FF2B5EF4-FFF2-40B4-BE49-F238E27FC236}">
                <a16:creationId xmlns:a16="http://schemas.microsoft.com/office/drawing/2014/main" id="{0BCC7F70-611E-33BE-F822-6228E7FEB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30888-2A12-2E36-51D6-1BA3CFFB5F78}"/>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335938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4C2F-7D13-531C-F6A2-4504881284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AB5256-36C3-0815-5F67-6DBF70BDC2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D06AE4-E4CB-A853-18C7-3DBF5580A5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DE2957-0FAA-236A-7325-1265280D1F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8F4523-3D54-83D9-E2BF-BEABCC5EA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70EC1F-B04F-C190-D4D1-EB940422FD39}"/>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8" name="Footer Placeholder 7">
            <a:extLst>
              <a:ext uri="{FF2B5EF4-FFF2-40B4-BE49-F238E27FC236}">
                <a16:creationId xmlns:a16="http://schemas.microsoft.com/office/drawing/2014/main" id="{0FCC8352-670A-8DA6-9D2D-5A194074EF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894EB7-A2E3-F391-9D4B-BFDFE00360A6}"/>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405866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4DC3-B3C9-8EEE-9C58-379205F4E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9200DB-0340-A725-FCDE-D8988CC3C3B2}"/>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4" name="Footer Placeholder 3">
            <a:extLst>
              <a:ext uri="{FF2B5EF4-FFF2-40B4-BE49-F238E27FC236}">
                <a16:creationId xmlns:a16="http://schemas.microsoft.com/office/drawing/2014/main" id="{B1968FB0-36DD-5A9D-F034-84C754C37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A3611-C177-62B6-B869-91901C67A88C}"/>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396568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0A391-DCCA-D00C-BB9B-F97F42370F77}"/>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3" name="Footer Placeholder 2">
            <a:extLst>
              <a:ext uri="{FF2B5EF4-FFF2-40B4-BE49-F238E27FC236}">
                <a16:creationId xmlns:a16="http://schemas.microsoft.com/office/drawing/2014/main" id="{E64D665F-A389-5C5D-88C0-2E794981D3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50247-479F-676E-080F-5FEE716D3AA1}"/>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3775896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D90-EBCA-BED2-577F-9C797FA4E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9B52F7-B3DD-0D52-74FA-81303DA0C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C37E6-81A3-BF8F-F6C7-8406DCE29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D7BB6-5010-0DF4-797C-E955CED4D157}"/>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6" name="Footer Placeholder 5">
            <a:extLst>
              <a:ext uri="{FF2B5EF4-FFF2-40B4-BE49-F238E27FC236}">
                <a16:creationId xmlns:a16="http://schemas.microsoft.com/office/drawing/2014/main" id="{961170D3-A83A-BAA3-8E47-18CB5233C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AEE53-41D5-C470-7847-7932CE994D5A}"/>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1022323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54E4-E87C-13C3-3C22-08A7C8AB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ADC182-C212-E29D-9A31-A2A1E46A31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6DB46C-FC97-B397-6E4B-B6D931BC6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FB7F92-1C35-24DE-8013-2DAB8814A1F4}"/>
              </a:ext>
            </a:extLst>
          </p:cNvPr>
          <p:cNvSpPr>
            <a:spLocks noGrp="1"/>
          </p:cNvSpPr>
          <p:nvPr>
            <p:ph type="dt" sz="half" idx="10"/>
          </p:nvPr>
        </p:nvSpPr>
        <p:spPr/>
        <p:txBody>
          <a:bodyPr/>
          <a:lstStyle/>
          <a:p>
            <a:fld id="{F1977924-099F-4094-BDB3-CD57C5B45D11}" type="datetimeFigureOut">
              <a:rPr lang="en-US" smtClean="0"/>
              <a:t>10/8/2025</a:t>
            </a:fld>
            <a:endParaRPr lang="en-US"/>
          </a:p>
        </p:txBody>
      </p:sp>
      <p:sp>
        <p:nvSpPr>
          <p:cNvPr id="6" name="Footer Placeholder 5">
            <a:extLst>
              <a:ext uri="{FF2B5EF4-FFF2-40B4-BE49-F238E27FC236}">
                <a16:creationId xmlns:a16="http://schemas.microsoft.com/office/drawing/2014/main" id="{22CD823E-9251-B1F8-916F-B488A4CCB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8218C3-43C0-4A71-8BA9-1C7B810B52F7}"/>
              </a:ext>
            </a:extLst>
          </p:cNvPr>
          <p:cNvSpPr>
            <a:spLocks noGrp="1"/>
          </p:cNvSpPr>
          <p:nvPr>
            <p:ph type="sldNum" sz="quarter" idx="12"/>
          </p:nvPr>
        </p:nvSpPr>
        <p:spPr/>
        <p:txBody>
          <a:bodyPr/>
          <a:lstStyle/>
          <a:p>
            <a:fld id="{91A4581F-ABC7-4A97-BB75-E78BF755A387}" type="slidenum">
              <a:rPr lang="en-US" smtClean="0"/>
              <a:t>‹#›</a:t>
            </a:fld>
            <a:endParaRPr lang="en-US"/>
          </a:p>
        </p:txBody>
      </p:sp>
    </p:spTree>
    <p:extLst>
      <p:ext uri="{BB962C8B-B14F-4D97-AF65-F5344CB8AC3E}">
        <p14:creationId xmlns:p14="http://schemas.microsoft.com/office/powerpoint/2010/main" val="96387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DC7F3-FE36-79BE-63BA-A0D9CB46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63005D-8BC5-076A-DA7D-978F5FFE41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2215A-BE23-E07E-25E1-617E2EDFB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977924-099F-4094-BDB3-CD57C5B45D11}" type="datetimeFigureOut">
              <a:rPr lang="en-US" smtClean="0"/>
              <a:t>10/8/2025</a:t>
            </a:fld>
            <a:endParaRPr lang="en-US"/>
          </a:p>
        </p:txBody>
      </p:sp>
      <p:sp>
        <p:nvSpPr>
          <p:cNvPr id="5" name="Footer Placeholder 4">
            <a:extLst>
              <a:ext uri="{FF2B5EF4-FFF2-40B4-BE49-F238E27FC236}">
                <a16:creationId xmlns:a16="http://schemas.microsoft.com/office/drawing/2014/main" id="{FE4A0006-1E9E-68F4-4E24-60A041784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B09B5E-6F1E-2EA7-62C1-6B2AEC904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A4581F-ABC7-4A97-BB75-E78BF755A387}" type="slidenum">
              <a:rPr lang="en-US" smtClean="0"/>
              <a:t>‹#›</a:t>
            </a:fld>
            <a:endParaRPr lang="en-US"/>
          </a:p>
        </p:txBody>
      </p:sp>
    </p:spTree>
    <p:extLst>
      <p:ext uri="{BB962C8B-B14F-4D97-AF65-F5344CB8AC3E}">
        <p14:creationId xmlns:p14="http://schemas.microsoft.com/office/powerpoint/2010/main" val="4108335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83.xml"/><Relationship Id="rId18" Type="http://schemas.openxmlformats.org/officeDocument/2006/relationships/image" Target="../media/image62.png"/><Relationship Id="rId26" Type="http://schemas.openxmlformats.org/officeDocument/2006/relationships/image" Target="../media/image66.png"/><Relationship Id="rId39" Type="http://schemas.openxmlformats.org/officeDocument/2006/relationships/image" Target="../media/image74.png"/><Relationship Id="rId3" Type="http://schemas.openxmlformats.org/officeDocument/2006/relationships/customXml" Target="../ink/ink78.xml"/><Relationship Id="rId21" Type="http://schemas.openxmlformats.org/officeDocument/2006/relationships/customXml" Target="../ink/ink87.xml"/><Relationship Id="rId34" Type="http://schemas.openxmlformats.org/officeDocument/2006/relationships/image" Target="../media/image70.png"/><Relationship Id="rId42" Type="http://schemas.openxmlformats.org/officeDocument/2006/relationships/customXml" Target="../ink/ink96.xml"/><Relationship Id="rId7" Type="http://schemas.openxmlformats.org/officeDocument/2006/relationships/customXml" Target="../ink/ink80.xml"/><Relationship Id="rId12" Type="http://schemas.openxmlformats.org/officeDocument/2006/relationships/image" Target="../media/image59.png"/><Relationship Id="rId17" Type="http://schemas.openxmlformats.org/officeDocument/2006/relationships/customXml" Target="../ink/ink85.xml"/><Relationship Id="rId25" Type="http://schemas.openxmlformats.org/officeDocument/2006/relationships/customXml" Target="../ink/ink89.xml"/><Relationship Id="rId33" Type="http://schemas.openxmlformats.org/officeDocument/2006/relationships/customXml" Target="../ink/ink93.xml"/><Relationship Id="rId38" Type="http://schemas.openxmlformats.org/officeDocument/2006/relationships/customXml" Target="../ink/ink94.xml"/><Relationship Id="rId2" Type="http://schemas.openxmlformats.org/officeDocument/2006/relationships/image" Target="../media/image54.png"/><Relationship Id="rId16" Type="http://schemas.openxmlformats.org/officeDocument/2006/relationships/image" Target="../media/image61.png"/><Relationship Id="rId20" Type="http://schemas.openxmlformats.org/officeDocument/2006/relationships/image" Target="../media/image63.png"/><Relationship Id="rId29" Type="http://schemas.openxmlformats.org/officeDocument/2006/relationships/customXml" Target="../ink/ink91.xml"/><Relationship Id="rId41"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customXml" Target="../ink/ink82.xml"/><Relationship Id="rId24" Type="http://schemas.openxmlformats.org/officeDocument/2006/relationships/image" Target="../media/image65.png"/><Relationship Id="rId32" Type="http://schemas.openxmlformats.org/officeDocument/2006/relationships/image" Target="../media/image69.png"/><Relationship Id="rId37" Type="http://schemas.openxmlformats.org/officeDocument/2006/relationships/image" Target="../media/image73.png"/><Relationship Id="rId40" Type="http://schemas.openxmlformats.org/officeDocument/2006/relationships/customXml" Target="../ink/ink95.xml"/><Relationship Id="rId45" Type="http://schemas.openxmlformats.org/officeDocument/2006/relationships/image" Target="../media/image77.png"/><Relationship Id="rId5" Type="http://schemas.openxmlformats.org/officeDocument/2006/relationships/customXml" Target="../ink/ink79.xml"/><Relationship Id="rId15" Type="http://schemas.openxmlformats.org/officeDocument/2006/relationships/customXml" Target="../ink/ink84.xml"/><Relationship Id="rId23" Type="http://schemas.openxmlformats.org/officeDocument/2006/relationships/customXml" Target="../ink/ink88.xml"/><Relationship Id="rId28" Type="http://schemas.openxmlformats.org/officeDocument/2006/relationships/image" Target="../media/image67.png"/><Relationship Id="rId36" Type="http://schemas.openxmlformats.org/officeDocument/2006/relationships/image" Target="../media/image72.png"/><Relationship Id="rId10" Type="http://schemas.openxmlformats.org/officeDocument/2006/relationships/image" Target="../media/image58.png"/><Relationship Id="rId19" Type="http://schemas.openxmlformats.org/officeDocument/2006/relationships/customXml" Target="../ink/ink86.xml"/><Relationship Id="rId31" Type="http://schemas.openxmlformats.org/officeDocument/2006/relationships/customXml" Target="../ink/ink92.xml"/><Relationship Id="rId44" Type="http://schemas.openxmlformats.org/officeDocument/2006/relationships/customXml" Target="../ink/ink97.xml"/><Relationship Id="rId4" Type="http://schemas.openxmlformats.org/officeDocument/2006/relationships/image" Target="../media/image55.png"/><Relationship Id="rId9" Type="http://schemas.openxmlformats.org/officeDocument/2006/relationships/customXml" Target="../ink/ink81.xm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customXml" Target="../ink/ink90.xml"/><Relationship Id="rId30" Type="http://schemas.openxmlformats.org/officeDocument/2006/relationships/image" Target="../media/image68.png"/><Relationship Id="rId35" Type="http://schemas.openxmlformats.org/officeDocument/2006/relationships/image" Target="../media/image71.png"/><Relationship Id="rId4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c8G6JzIAAAAJ&amp;citation_for_view=c8G6JzIAAAAJ:hMsQuOkrut0C" TargetMode="External"/><Relationship Id="rId2" Type="http://schemas.openxmlformats.org/officeDocument/2006/relationships/hyperlink" Target="https://ieeexplore.ieee.org/abstract/document/1053964/"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20.png"/><Relationship Id="rId13" Type="http://schemas.openxmlformats.org/officeDocument/2006/relationships/customXml" Target="../ink/ink102.xml"/><Relationship Id="rId18" Type="http://schemas.openxmlformats.org/officeDocument/2006/relationships/image" Target="../media/image87.png"/><Relationship Id="rId26" Type="http://schemas.openxmlformats.org/officeDocument/2006/relationships/image" Target="../media/image91.png"/><Relationship Id="rId39" Type="http://schemas.openxmlformats.org/officeDocument/2006/relationships/customXml" Target="../ink/ink117.xml"/><Relationship Id="rId3" Type="http://schemas.openxmlformats.org/officeDocument/2006/relationships/image" Target="../media/image85.png"/><Relationship Id="rId21" Type="http://schemas.openxmlformats.org/officeDocument/2006/relationships/customXml" Target="../ink/ink106.xml"/><Relationship Id="rId34" Type="http://schemas.openxmlformats.org/officeDocument/2006/relationships/image" Target="../media/image95.png"/><Relationship Id="rId42" Type="http://schemas.openxmlformats.org/officeDocument/2006/relationships/customXml" Target="../ink/ink120.xml"/><Relationship Id="rId7" Type="http://schemas.openxmlformats.org/officeDocument/2006/relationships/customXml" Target="../ink/ink99.xml"/><Relationship Id="rId12" Type="http://schemas.openxmlformats.org/officeDocument/2006/relationships/image" Target="../media/image840.png"/><Relationship Id="rId17" Type="http://schemas.openxmlformats.org/officeDocument/2006/relationships/customXml" Target="../ink/ink104.xml"/><Relationship Id="rId25" Type="http://schemas.openxmlformats.org/officeDocument/2006/relationships/customXml" Target="../ink/ink108.xml"/><Relationship Id="rId33" Type="http://schemas.openxmlformats.org/officeDocument/2006/relationships/customXml" Target="../ink/ink112.xml"/><Relationship Id="rId38" Type="http://schemas.openxmlformats.org/officeDocument/2006/relationships/customXml" Target="../ink/ink116.xml"/><Relationship Id="rId2" Type="http://schemas.openxmlformats.org/officeDocument/2006/relationships/image" Target="../media/image84.png"/><Relationship Id="rId16" Type="http://schemas.openxmlformats.org/officeDocument/2006/relationships/image" Target="../media/image860.png"/><Relationship Id="rId20" Type="http://schemas.openxmlformats.org/officeDocument/2006/relationships/image" Target="../media/image88.png"/><Relationship Id="rId29" Type="http://schemas.openxmlformats.org/officeDocument/2006/relationships/customXml" Target="../ink/ink110.xml"/><Relationship Id="rId41" Type="http://schemas.openxmlformats.org/officeDocument/2006/relationships/customXml" Target="../ink/ink119.xml"/><Relationship Id="rId1" Type="http://schemas.openxmlformats.org/officeDocument/2006/relationships/slideLayout" Target="../slideLayouts/slideLayout2.xml"/><Relationship Id="rId6" Type="http://schemas.openxmlformats.org/officeDocument/2006/relationships/image" Target="../media/image811.png"/><Relationship Id="rId11" Type="http://schemas.openxmlformats.org/officeDocument/2006/relationships/customXml" Target="../ink/ink101.xml"/><Relationship Id="rId24" Type="http://schemas.openxmlformats.org/officeDocument/2006/relationships/image" Target="../media/image90.png"/><Relationship Id="rId32" Type="http://schemas.openxmlformats.org/officeDocument/2006/relationships/image" Target="../media/image94.png"/><Relationship Id="rId37" Type="http://schemas.openxmlformats.org/officeDocument/2006/relationships/customXml" Target="../ink/ink115.xml"/><Relationship Id="rId40" Type="http://schemas.openxmlformats.org/officeDocument/2006/relationships/customXml" Target="../ink/ink118.xml"/><Relationship Id="rId5" Type="http://schemas.openxmlformats.org/officeDocument/2006/relationships/customXml" Target="../ink/ink98.xml"/><Relationship Id="rId15" Type="http://schemas.openxmlformats.org/officeDocument/2006/relationships/customXml" Target="../ink/ink103.xml"/><Relationship Id="rId23" Type="http://schemas.openxmlformats.org/officeDocument/2006/relationships/customXml" Target="../ink/ink107.xml"/><Relationship Id="rId28" Type="http://schemas.openxmlformats.org/officeDocument/2006/relationships/image" Target="../media/image92.png"/><Relationship Id="rId36" Type="http://schemas.openxmlformats.org/officeDocument/2006/relationships/customXml" Target="../ink/ink114.xml"/><Relationship Id="rId10" Type="http://schemas.openxmlformats.org/officeDocument/2006/relationships/image" Target="../media/image830.png"/><Relationship Id="rId19" Type="http://schemas.openxmlformats.org/officeDocument/2006/relationships/customXml" Target="../ink/ink105.xml"/><Relationship Id="rId31" Type="http://schemas.openxmlformats.org/officeDocument/2006/relationships/customXml" Target="../ink/ink111.xml"/><Relationship Id="rId4" Type="http://schemas.openxmlformats.org/officeDocument/2006/relationships/image" Target="../media/image86.png"/><Relationship Id="rId9" Type="http://schemas.openxmlformats.org/officeDocument/2006/relationships/customXml" Target="../ink/ink100.xml"/><Relationship Id="rId14" Type="http://schemas.openxmlformats.org/officeDocument/2006/relationships/image" Target="../media/image850.png"/><Relationship Id="rId22" Type="http://schemas.openxmlformats.org/officeDocument/2006/relationships/image" Target="../media/image89.png"/><Relationship Id="rId27" Type="http://schemas.openxmlformats.org/officeDocument/2006/relationships/customXml" Target="../ink/ink109.xml"/><Relationship Id="rId30" Type="http://schemas.openxmlformats.org/officeDocument/2006/relationships/image" Target="../media/image93.png"/><Relationship Id="rId35" Type="http://schemas.openxmlformats.org/officeDocument/2006/relationships/customXml" Target="../ink/ink113.xml"/></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7.png"/><Relationship Id="rId7" Type="http://schemas.openxmlformats.org/officeDocument/2006/relationships/customXml" Target="../ink/ink121.xm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09.png"/><Relationship Id="rId18" Type="http://schemas.openxmlformats.org/officeDocument/2006/relationships/customXml" Target="../ink/ink130.xml"/><Relationship Id="rId3" Type="http://schemas.openxmlformats.org/officeDocument/2006/relationships/customXml" Target="../ink/ink122.xml"/><Relationship Id="rId21" Type="http://schemas.openxmlformats.org/officeDocument/2006/relationships/image" Target="../media/image114.png"/><Relationship Id="rId7" Type="http://schemas.openxmlformats.org/officeDocument/2006/relationships/customXml" Target="../ink/ink124.xml"/><Relationship Id="rId12" Type="http://schemas.openxmlformats.org/officeDocument/2006/relationships/customXml" Target="../ink/ink127.xml"/><Relationship Id="rId17" Type="http://schemas.openxmlformats.org/officeDocument/2006/relationships/image" Target="../media/image112.png"/><Relationship Id="rId2" Type="http://schemas.openxmlformats.org/officeDocument/2006/relationships/image" Target="../media/image103.png"/><Relationship Id="rId16" Type="http://schemas.openxmlformats.org/officeDocument/2006/relationships/customXml" Target="../ink/ink129.xml"/><Relationship Id="rId20" Type="http://schemas.openxmlformats.org/officeDocument/2006/relationships/customXml" Target="../ink/ink131.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customXml" Target="../ink/ink123.xml"/><Relationship Id="rId15" Type="http://schemas.openxmlformats.org/officeDocument/2006/relationships/image" Target="../media/image111.png"/><Relationship Id="rId23" Type="http://schemas.openxmlformats.org/officeDocument/2006/relationships/image" Target="../media/image115.png"/><Relationship Id="rId10" Type="http://schemas.openxmlformats.org/officeDocument/2006/relationships/customXml" Target="../ink/ink126.xml"/><Relationship Id="rId19" Type="http://schemas.openxmlformats.org/officeDocument/2006/relationships/image" Target="../media/image113.png"/><Relationship Id="rId4" Type="http://schemas.openxmlformats.org/officeDocument/2006/relationships/image" Target="../media/image104.png"/><Relationship Id="rId9" Type="http://schemas.openxmlformats.org/officeDocument/2006/relationships/customXml" Target="../ink/ink125.xml"/><Relationship Id="rId14" Type="http://schemas.openxmlformats.org/officeDocument/2006/relationships/customXml" Target="../ink/ink128.xml"/><Relationship Id="rId22" Type="http://schemas.openxmlformats.org/officeDocument/2006/relationships/customXml" Target="../ink/ink13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customXml" Target="../ink/ink138.xml"/><Relationship Id="rId18" Type="http://schemas.openxmlformats.org/officeDocument/2006/relationships/image" Target="../media/image125.png"/><Relationship Id="rId26" Type="http://schemas.openxmlformats.org/officeDocument/2006/relationships/image" Target="../media/image129.png"/><Relationship Id="rId3" Type="http://schemas.openxmlformats.org/officeDocument/2006/relationships/customXml" Target="../ink/ink133.xml"/><Relationship Id="rId21" Type="http://schemas.openxmlformats.org/officeDocument/2006/relationships/customXml" Target="../ink/ink142.xml"/><Relationship Id="rId7" Type="http://schemas.openxmlformats.org/officeDocument/2006/relationships/customXml" Target="../ink/ink135.xml"/><Relationship Id="rId12" Type="http://schemas.openxmlformats.org/officeDocument/2006/relationships/image" Target="../media/image122.png"/><Relationship Id="rId17" Type="http://schemas.openxmlformats.org/officeDocument/2006/relationships/customXml" Target="../ink/ink140.xml"/><Relationship Id="rId25" Type="http://schemas.openxmlformats.org/officeDocument/2006/relationships/customXml" Target="../ink/ink144.xml"/><Relationship Id="rId2" Type="http://schemas.openxmlformats.org/officeDocument/2006/relationships/image" Target="../media/image116.png"/><Relationship Id="rId16" Type="http://schemas.openxmlformats.org/officeDocument/2006/relationships/image" Target="../media/image124.png"/><Relationship Id="rId20"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customXml" Target="../ink/ink137.xml"/><Relationship Id="rId24" Type="http://schemas.openxmlformats.org/officeDocument/2006/relationships/image" Target="../media/image128.png"/><Relationship Id="rId5" Type="http://schemas.openxmlformats.org/officeDocument/2006/relationships/customXml" Target="../ink/ink134.xml"/><Relationship Id="rId15" Type="http://schemas.openxmlformats.org/officeDocument/2006/relationships/customXml" Target="../ink/ink139.xml"/><Relationship Id="rId23" Type="http://schemas.openxmlformats.org/officeDocument/2006/relationships/customXml" Target="../ink/ink143.xml"/><Relationship Id="rId10" Type="http://schemas.openxmlformats.org/officeDocument/2006/relationships/image" Target="../media/image121.png"/><Relationship Id="rId19" Type="http://schemas.openxmlformats.org/officeDocument/2006/relationships/customXml" Target="../ink/ink141.xml"/><Relationship Id="rId4" Type="http://schemas.openxmlformats.org/officeDocument/2006/relationships/image" Target="../media/image117.png"/><Relationship Id="rId9" Type="http://schemas.openxmlformats.org/officeDocument/2006/relationships/customXml" Target="../ink/ink136.xml"/><Relationship Id="rId14" Type="http://schemas.openxmlformats.org/officeDocument/2006/relationships/image" Target="../media/image123.png"/><Relationship Id="rId22"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50.xml"/><Relationship Id="rId3" Type="http://schemas.openxmlformats.org/officeDocument/2006/relationships/customXml" Target="../ink/ink145.xml"/><Relationship Id="rId7" Type="http://schemas.openxmlformats.org/officeDocument/2006/relationships/customXml" Target="../ink/ink147.xml"/><Relationship Id="rId12" Type="http://schemas.openxmlformats.org/officeDocument/2006/relationships/image" Target="../media/image133.png"/><Relationship Id="rId2" Type="http://schemas.openxmlformats.org/officeDocument/2006/relationships/image" Target="../media/image130.png"/><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00.png"/><Relationship Id="rId11" Type="http://schemas.openxmlformats.org/officeDocument/2006/relationships/customXml" Target="../ink/ink149.xml"/><Relationship Id="rId5" Type="http://schemas.openxmlformats.org/officeDocument/2006/relationships/customXml" Target="../ink/ink146.xml"/><Relationship Id="rId15" Type="http://schemas.openxmlformats.org/officeDocument/2006/relationships/customXml" Target="../ink/ink151.xml"/><Relationship Id="rId10" Type="http://schemas.openxmlformats.org/officeDocument/2006/relationships/image" Target="../media/image132.png"/><Relationship Id="rId4" Type="http://schemas.openxmlformats.org/officeDocument/2006/relationships/image" Target="../media/image1290.png"/><Relationship Id="rId9" Type="http://schemas.openxmlformats.org/officeDocument/2006/relationships/customXml" Target="../ink/ink148.xml"/><Relationship Id="rId14" Type="http://schemas.openxmlformats.org/officeDocument/2006/relationships/image" Target="../media/image1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138.png"/><Relationship Id="rId4" Type="http://schemas.openxmlformats.org/officeDocument/2006/relationships/customXml" Target="../ink/ink152.xml"/></Relationships>
</file>

<file path=ppt/slides/_rels/slide25.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customXml" Target="../ink/ink157.xml"/><Relationship Id="rId18" Type="http://schemas.openxmlformats.org/officeDocument/2006/relationships/image" Target="../media/image149.png"/><Relationship Id="rId3" Type="http://schemas.openxmlformats.org/officeDocument/2006/relationships/image" Target="../media/image137.png"/><Relationship Id="rId7" Type="http://schemas.openxmlformats.org/officeDocument/2006/relationships/customXml" Target="../ink/ink154.xml"/><Relationship Id="rId12" Type="http://schemas.openxmlformats.org/officeDocument/2006/relationships/image" Target="../media/image146.png"/><Relationship Id="rId17" Type="http://schemas.openxmlformats.org/officeDocument/2006/relationships/customXml" Target="../ink/ink159.xml"/><Relationship Id="rId2" Type="http://schemas.openxmlformats.org/officeDocument/2006/relationships/image" Target="../media/image140.png"/><Relationship Id="rId16"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customXml" Target="../ink/ink156.xml"/><Relationship Id="rId5" Type="http://schemas.openxmlformats.org/officeDocument/2006/relationships/image" Target="../media/image142.png"/><Relationship Id="rId15" Type="http://schemas.openxmlformats.org/officeDocument/2006/relationships/customXml" Target="../ink/ink158.xml"/><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customXml" Target="../ink/ink155.xml"/><Relationship Id="rId14"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customXml" Target="../ink/ink161.xml"/><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customXml" Target="../ink/ink163.xm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customXml" Target="../ink/ink162.xml"/><Relationship Id="rId10" Type="http://schemas.openxmlformats.org/officeDocument/2006/relationships/image" Target="../media/image161.png"/><Relationship Id="rId4" Type="http://schemas.openxmlformats.org/officeDocument/2006/relationships/image" Target="../media/image157.png"/><Relationship Id="rId9" Type="http://schemas.openxmlformats.org/officeDocument/2006/relationships/image" Target="../media/image160.png"/></Relationships>
</file>

<file path=ppt/slides/_rels/slide29.xml.rels><?xml version="1.0" encoding="UTF-8" standalone="yes"?>
<Relationships xmlns="http://schemas.openxmlformats.org/package/2006/relationships"><Relationship Id="rId8" Type="http://schemas.openxmlformats.org/officeDocument/2006/relationships/customXml" Target="../ink/ink166.xml"/><Relationship Id="rId13"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6.png"/><Relationship Id="rId12" Type="http://schemas.openxmlformats.org/officeDocument/2006/relationships/customXml" Target="../ink/ink168.xml"/><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customXml" Target="../ink/ink165.xml"/><Relationship Id="rId11" Type="http://schemas.openxmlformats.org/officeDocument/2006/relationships/image" Target="../media/image168.png"/><Relationship Id="rId5" Type="http://schemas.openxmlformats.org/officeDocument/2006/relationships/image" Target="../media/image165.png"/><Relationship Id="rId10" Type="http://schemas.openxmlformats.org/officeDocument/2006/relationships/customXml" Target="../ink/ink167.xml"/><Relationship Id="rId4" Type="http://schemas.openxmlformats.org/officeDocument/2006/relationships/customXml" Target="../ink/ink164.xml"/><Relationship Id="rId9" Type="http://schemas.openxmlformats.org/officeDocument/2006/relationships/image" Target="../media/image1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customXml" Target="../ink/ink173.xml"/><Relationship Id="rId18" Type="http://schemas.openxmlformats.org/officeDocument/2006/relationships/image" Target="../media/image179.png"/><Relationship Id="rId26" Type="http://schemas.openxmlformats.org/officeDocument/2006/relationships/image" Target="../media/image183.png"/><Relationship Id="rId3" Type="http://schemas.openxmlformats.org/officeDocument/2006/relationships/customXml" Target="../ink/ink169.xml"/><Relationship Id="rId21" Type="http://schemas.openxmlformats.org/officeDocument/2006/relationships/customXml" Target="../ink/ink177.xml"/><Relationship Id="rId34" Type="http://schemas.openxmlformats.org/officeDocument/2006/relationships/customXml" Target="../ink/ink184.xml"/><Relationship Id="rId7" Type="http://schemas.openxmlformats.org/officeDocument/2006/relationships/image" Target="../media/image173.png"/><Relationship Id="rId12" Type="http://schemas.openxmlformats.org/officeDocument/2006/relationships/image" Target="../media/image176.png"/><Relationship Id="rId17" Type="http://schemas.openxmlformats.org/officeDocument/2006/relationships/customXml" Target="../ink/ink175.xml"/><Relationship Id="rId25" Type="http://schemas.openxmlformats.org/officeDocument/2006/relationships/image" Target="../media/image182.png"/><Relationship Id="rId33" Type="http://schemas.openxmlformats.org/officeDocument/2006/relationships/customXml" Target="../ink/ink183.xml"/><Relationship Id="rId38" Type="http://schemas.openxmlformats.org/officeDocument/2006/relationships/customXml" Target="../ink/ink185.xml"/><Relationship Id="rId2" Type="http://schemas.openxmlformats.org/officeDocument/2006/relationships/image" Target="../media/image170.png"/><Relationship Id="rId16" Type="http://schemas.openxmlformats.org/officeDocument/2006/relationships/image" Target="../media/image178.png"/><Relationship Id="rId20" Type="http://schemas.openxmlformats.org/officeDocument/2006/relationships/image" Target="../media/image180.png"/><Relationship Id="rId29" Type="http://schemas.openxmlformats.org/officeDocument/2006/relationships/customXml" Target="../ink/ink181.xml"/><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customXml" Target="../ink/ink172.xml"/><Relationship Id="rId24" Type="http://schemas.openxmlformats.org/officeDocument/2006/relationships/customXml" Target="../ink/ink179.xml"/><Relationship Id="rId32" Type="http://schemas.openxmlformats.org/officeDocument/2006/relationships/image" Target="../media/image186.png"/><Relationship Id="rId37" Type="http://schemas.openxmlformats.org/officeDocument/2006/relationships/image" Target="../media/image189.png"/><Relationship Id="rId5" Type="http://schemas.openxmlformats.org/officeDocument/2006/relationships/customXml" Target="../ink/ink170.xml"/><Relationship Id="rId15" Type="http://schemas.openxmlformats.org/officeDocument/2006/relationships/customXml" Target="../ink/ink174.xml"/><Relationship Id="rId23" Type="http://schemas.openxmlformats.org/officeDocument/2006/relationships/image" Target="../media/image181.png"/><Relationship Id="rId28" Type="http://schemas.openxmlformats.org/officeDocument/2006/relationships/image" Target="../media/image184.png"/><Relationship Id="rId36" Type="http://schemas.openxmlformats.org/officeDocument/2006/relationships/image" Target="../media/image188.png"/><Relationship Id="rId10" Type="http://schemas.openxmlformats.org/officeDocument/2006/relationships/image" Target="../media/image175.png"/><Relationship Id="rId19" Type="http://schemas.openxmlformats.org/officeDocument/2006/relationships/customXml" Target="../ink/ink176.xml"/><Relationship Id="rId31" Type="http://schemas.openxmlformats.org/officeDocument/2006/relationships/customXml" Target="../ink/ink182.xml"/><Relationship Id="rId4" Type="http://schemas.openxmlformats.org/officeDocument/2006/relationships/image" Target="../media/image171.png"/><Relationship Id="rId9" Type="http://schemas.openxmlformats.org/officeDocument/2006/relationships/customXml" Target="../ink/ink171.xml"/><Relationship Id="rId14" Type="http://schemas.openxmlformats.org/officeDocument/2006/relationships/image" Target="../media/image177.png"/><Relationship Id="rId22" Type="http://schemas.openxmlformats.org/officeDocument/2006/relationships/customXml" Target="../ink/ink178.xml"/><Relationship Id="rId27" Type="http://schemas.openxmlformats.org/officeDocument/2006/relationships/customXml" Target="../ink/ink180.xml"/><Relationship Id="rId30" Type="http://schemas.openxmlformats.org/officeDocument/2006/relationships/image" Target="../media/image185.png"/><Relationship Id="rId35"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7.png"/><Relationship Id="rId18" Type="http://schemas.openxmlformats.org/officeDocument/2006/relationships/customXml" Target="../ink/ink191.xml"/><Relationship Id="rId26" Type="http://schemas.openxmlformats.org/officeDocument/2006/relationships/customXml" Target="../ink/ink195.xml"/><Relationship Id="rId3" Type="http://schemas.openxmlformats.org/officeDocument/2006/relationships/image" Target="../media/image190.png"/><Relationship Id="rId21" Type="http://schemas.openxmlformats.org/officeDocument/2006/relationships/image" Target="../media/image201.png"/><Relationship Id="rId34" Type="http://schemas.openxmlformats.org/officeDocument/2006/relationships/customXml" Target="../ink/ink199.xml"/><Relationship Id="rId7" Type="http://schemas.openxmlformats.org/officeDocument/2006/relationships/image" Target="../media/image192.png"/><Relationship Id="rId12" Type="http://schemas.openxmlformats.org/officeDocument/2006/relationships/customXml" Target="../ink/ink188.xml"/><Relationship Id="rId17" Type="http://schemas.openxmlformats.org/officeDocument/2006/relationships/image" Target="../media/image199.png"/><Relationship Id="rId25" Type="http://schemas.openxmlformats.org/officeDocument/2006/relationships/image" Target="../media/image203.png"/><Relationship Id="rId33" Type="http://schemas.openxmlformats.org/officeDocument/2006/relationships/image" Target="../media/image207.png"/><Relationship Id="rId38" Type="http://schemas.openxmlformats.org/officeDocument/2006/relationships/image" Target="../media/image210.png"/><Relationship Id="rId2" Type="http://schemas.openxmlformats.org/officeDocument/2006/relationships/image" Target="../media/image170.png"/><Relationship Id="rId16" Type="http://schemas.openxmlformats.org/officeDocument/2006/relationships/customXml" Target="../ink/ink190.xml"/><Relationship Id="rId20" Type="http://schemas.openxmlformats.org/officeDocument/2006/relationships/customXml" Target="../ink/ink192.xml"/><Relationship Id="rId29"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customXml" Target="../ink/ink187.xml"/><Relationship Id="rId11" Type="http://schemas.openxmlformats.org/officeDocument/2006/relationships/image" Target="../media/image196.png"/><Relationship Id="rId24" Type="http://schemas.openxmlformats.org/officeDocument/2006/relationships/customXml" Target="../ink/ink194.xml"/><Relationship Id="rId32" Type="http://schemas.openxmlformats.org/officeDocument/2006/relationships/customXml" Target="../ink/ink198.xml"/><Relationship Id="rId37" Type="http://schemas.openxmlformats.org/officeDocument/2006/relationships/image" Target="../media/image209.png"/><Relationship Id="rId5" Type="http://schemas.openxmlformats.org/officeDocument/2006/relationships/image" Target="../media/image191.png"/><Relationship Id="rId15" Type="http://schemas.openxmlformats.org/officeDocument/2006/relationships/image" Target="../media/image198.png"/><Relationship Id="rId23" Type="http://schemas.openxmlformats.org/officeDocument/2006/relationships/image" Target="../media/image202.png"/><Relationship Id="rId28" Type="http://schemas.openxmlformats.org/officeDocument/2006/relationships/customXml" Target="../ink/ink196.xml"/><Relationship Id="rId36" Type="http://schemas.openxmlformats.org/officeDocument/2006/relationships/customXml" Target="../ink/ink200.xml"/><Relationship Id="rId10" Type="http://schemas.openxmlformats.org/officeDocument/2006/relationships/image" Target="../media/image195.png"/><Relationship Id="rId19" Type="http://schemas.openxmlformats.org/officeDocument/2006/relationships/image" Target="../media/image200.png"/><Relationship Id="rId31" Type="http://schemas.openxmlformats.org/officeDocument/2006/relationships/image" Target="../media/image206.png"/><Relationship Id="rId4" Type="http://schemas.openxmlformats.org/officeDocument/2006/relationships/customXml" Target="../ink/ink186.xml"/><Relationship Id="rId9" Type="http://schemas.openxmlformats.org/officeDocument/2006/relationships/image" Target="../media/image194.png"/><Relationship Id="rId14" Type="http://schemas.openxmlformats.org/officeDocument/2006/relationships/customXml" Target="../ink/ink189.xml"/><Relationship Id="rId22" Type="http://schemas.openxmlformats.org/officeDocument/2006/relationships/customXml" Target="../ink/ink193.xml"/><Relationship Id="rId27" Type="http://schemas.openxmlformats.org/officeDocument/2006/relationships/image" Target="../media/image204.png"/><Relationship Id="rId30" Type="http://schemas.openxmlformats.org/officeDocument/2006/relationships/customXml" Target="../ink/ink197.xml"/><Relationship Id="rId35" Type="http://schemas.openxmlformats.org/officeDocument/2006/relationships/image" Target="../media/image208.png"/></Relationships>
</file>

<file path=ppt/slides/_rels/slide32.xml.rels><?xml version="1.0" encoding="UTF-8" standalone="yes"?>
<Relationships xmlns="http://schemas.openxmlformats.org/package/2006/relationships"><Relationship Id="rId3" Type="http://schemas.openxmlformats.org/officeDocument/2006/relationships/hyperlink" Target="https://www.baeldung.com/cs/svm-hard-margin-vs-soft-margin" TargetMode="External"/><Relationship Id="rId7" Type="http://schemas.openxmlformats.org/officeDocument/2006/relationships/image" Target="../media/image213.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customXml" Target="../ink/ink202.xml"/><Relationship Id="rId5" Type="http://schemas.openxmlformats.org/officeDocument/2006/relationships/image" Target="../media/image212.png"/><Relationship Id="rId4" Type="http://schemas.openxmlformats.org/officeDocument/2006/relationships/customXml" Target="../ink/ink201.xml"/></Relationships>
</file>

<file path=ppt/slides/_rels/slide33.xml.rels><?xml version="1.0" encoding="UTF-8" standalone="yes"?>
<Relationships xmlns="http://schemas.openxmlformats.org/package/2006/relationships"><Relationship Id="rId8" Type="http://schemas.openxmlformats.org/officeDocument/2006/relationships/customXml" Target="../ink/ink204.xml"/><Relationship Id="rId3" Type="http://schemas.openxmlformats.org/officeDocument/2006/relationships/image" Target="../media/image214.png"/><Relationship Id="rId7" Type="http://schemas.openxmlformats.org/officeDocument/2006/relationships/image" Target="../media/image217.png"/><Relationship Id="rId2" Type="http://schemas.openxmlformats.org/officeDocument/2006/relationships/image" Target="../media/image212.jpeg"/><Relationship Id="rId1" Type="http://schemas.openxmlformats.org/officeDocument/2006/relationships/slideLayout" Target="../slideLayouts/slideLayout2.xml"/><Relationship Id="rId6" Type="http://schemas.openxmlformats.org/officeDocument/2006/relationships/customXml" Target="../ink/ink203.xml"/><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18.png"/></Relationships>
</file>

<file path=ppt/slides/_rels/slide34.xml.rels><?xml version="1.0" encoding="UTF-8" standalone="yes"?>
<Relationships xmlns="http://schemas.openxmlformats.org/package/2006/relationships"><Relationship Id="rId3" Type="http://schemas.openxmlformats.org/officeDocument/2006/relationships/hyperlink" Target="https://link.springer.com/article/10.1023/A:1012487302797" TargetMode="External"/><Relationship Id="rId2" Type="http://schemas.openxmlformats.org/officeDocument/2006/relationships/hyperlink" Target="https://link.springer.com/article/10.1007/Bf00994018" TargetMode="Externa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customXml" Target="../ink/ink209.xml"/><Relationship Id="rId3" Type="http://schemas.openxmlformats.org/officeDocument/2006/relationships/image" Target="../media/image225.png"/><Relationship Id="rId7" Type="http://schemas.openxmlformats.org/officeDocument/2006/relationships/image" Target="../media/image1680.png"/><Relationship Id="rId12" Type="http://schemas.openxmlformats.org/officeDocument/2006/relationships/image" Target="../media/image1711.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customXml" Target="../ink/ink206.xml"/><Relationship Id="rId11" Type="http://schemas.openxmlformats.org/officeDocument/2006/relationships/customXml" Target="../ink/ink208.xml"/><Relationship Id="rId5" Type="http://schemas.openxmlformats.org/officeDocument/2006/relationships/image" Target="../media/image1670.png"/><Relationship Id="rId10" Type="http://schemas.openxmlformats.org/officeDocument/2006/relationships/image" Target="../media/image1701.png"/><Relationship Id="rId4" Type="http://schemas.openxmlformats.org/officeDocument/2006/relationships/customXml" Target="../ink/ink205.xml"/><Relationship Id="rId9" Type="http://schemas.openxmlformats.org/officeDocument/2006/relationships/customXml" Target="../ink/ink207.xml"/><Relationship Id="rId14" Type="http://schemas.openxmlformats.org/officeDocument/2006/relationships/image" Target="../media/image1721.png"/></Relationships>
</file>

<file path=ppt/slides/_rels/slide38.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customXml" Target="../ink/ink214.xml"/><Relationship Id="rId3" Type="http://schemas.openxmlformats.org/officeDocument/2006/relationships/image" Target="../media/image228.png"/><Relationship Id="rId7" Type="http://schemas.openxmlformats.org/officeDocument/2006/relationships/image" Target="../media/image1761.png"/><Relationship Id="rId12" Type="http://schemas.openxmlformats.org/officeDocument/2006/relationships/image" Target="../media/image1790.png"/><Relationship Id="rId2" Type="http://schemas.openxmlformats.org/officeDocument/2006/relationships/image" Target="../media/image227.png"/><Relationship Id="rId16" Type="http://schemas.openxmlformats.org/officeDocument/2006/relationships/image" Target="../media/image1810.png"/><Relationship Id="rId1" Type="http://schemas.openxmlformats.org/officeDocument/2006/relationships/slideLayout" Target="../slideLayouts/slideLayout2.xml"/><Relationship Id="rId6" Type="http://schemas.openxmlformats.org/officeDocument/2006/relationships/customXml" Target="../ink/ink211.xml"/><Relationship Id="rId11" Type="http://schemas.openxmlformats.org/officeDocument/2006/relationships/customXml" Target="../ink/ink213.xml"/><Relationship Id="rId5" Type="http://schemas.openxmlformats.org/officeDocument/2006/relationships/image" Target="../media/image1751.png"/><Relationship Id="rId15" Type="http://schemas.openxmlformats.org/officeDocument/2006/relationships/customXml" Target="../ink/ink215.xml"/><Relationship Id="rId10" Type="http://schemas.openxmlformats.org/officeDocument/2006/relationships/image" Target="../media/image1780.png"/><Relationship Id="rId4" Type="http://schemas.openxmlformats.org/officeDocument/2006/relationships/customXml" Target="../ink/ink210.xml"/><Relationship Id="rId9" Type="http://schemas.openxmlformats.org/officeDocument/2006/relationships/customXml" Target="../ink/ink212.xml"/><Relationship Id="rId14" Type="http://schemas.openxmlformats.org/officeDocument/2006/relationships/image" Target="../media/image18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customXml" Target="../ink/ink219.xml"/><Relationship Id="rId3" Type="http://schemas.openxmlformats.org/officeDocument/2006/relationships/image" Target="../media/image232.png"/><Relationship Id="rId7" Type="http://schemas.openxmlformats.org/officeDocument/2006/relationships/customXml" Target="../ink/ink216.xml"/><Relationship Id="rId12" Type="http://schemas.openxmlformats.org/officeDocument/2006/relationships/image" Target="../media/image1440.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customXml" Target="../ink/ink218.xml"/><Relationship Id="rId5" Type="http://schemas.openxmlformats.org/officeDocument/2006/relationships/image" Target="../media/image234.png"/><Relationship Id="rId10" Type="http://schemas.openxmlformats.org/officeDocument/2006/relationships/image" Target="../media/image1430.png"/><Relationship Id="rId4" Type="http://schemas.openxmlformats.org/officeDocument/2006/relationships/image" Target="../media/image233.png"/><Relationship Id="rId9" Type="http://schemas.openxmlformats.org/officeDocument/2006/relationships/customXml" Target="../ink/ink217.xml"/><Relationship Id="rId14" Type="http://schemas.openxmlformats.org/officeDocument/2006/relationships/image" Target="../media/image14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222.xml"/><Relationship Id="rId13" Type="http://schemas.openxmlformats.org/officeDocument/2006/relationships/image" Target="../media/image1960.png"/><Relationship Id="rId18" Type="http://schemas.openxmlformats.org/officeDocument/2006/relationships/customXml" Target="../ink/ink227.xml"/><Relationship Id="rId3" Type="http://schemas.openxmlformats.org/officeDocument/2006/relationships/image" Target="../media/image239.png"/><Relationship Id="rId7" Type="http://schemas.openxmlformats.org/officeDocument/2006/relationships/image" Target="../media/image1930.png"/><Relationship Id="rId12" Type="http://schemas.openxmlformats.org/officeDocument/2006/relationships/customXml" Target="../ink/ink224.xml"/><Relationship Id="rId17" Type="http://schemas.openxmlformats.org/officeDocument/2006/relationships/image" Target="../media/image1980.png"/><Relationship Id="rId2" Type="http://schemas.openxmlformats.org/officeDocument/2006/relationships/image" Target="../media/image238.png"/><Relationship Id="rId16" Type="http://schemas.openxmlformats.org/officeDocument/2006/relationships/customXml" Target="../ink/ink226.xml"/><Relationship Id="rId1" Type="http://schemas.openxmlformats.org/officeDocument/2006/relationships/slideLayout" Target="../slideLayouts/slideLayout2.xml"/><Relationship Id="rId6" Type="http://schemas.openxmlformats.org/officeDocument/2006/relationships/customXml" Target="../ink/ink221.xml"/><Relationship Id="rId11" Type="http://schemas.openxmlformats.org/officeDocument/2006/relationships/image" Target="../media/image1950.png"/><Relationship Id="rId5" Type="http://schemas.openxmlformats.org/officeDocument/2006/relationships/image" Target="../media/image1920.png"/><Relationship Id="rId15" Type="http://schemas.openxmlformats.org/officeDocument/2006/relationships/image" Target="../media/image1970.png"/><Relationship Id="rId10" Type="http://schemas.openxmlformats.org/officeDocument/2006/relationships/customXml" Target="../ink/ink223.xml"/><Relationship Id="rId19" Type="http://schemas.openxmlformats.org/officeDocument/2006/relationships/image" Target="../media/image1990.png"/><Relationship Id="rId4" Type="http://schemas.openxmlformats.org/officeDocument/2006/relationships/customXml" Target="../ink/ink220.xml"/><Relationship Id="rId9" Type="http://schemas.openxmlformats.org/officeDocument/2006/relationships/image" Target="../media/image1940.png"/><Relationship Id="rId14" Type="http://schemas.openxmlformats.org/officeDocument/2006/relationships/customXml" Target="../ink/ink225.xml"/></Relationships>
</file>

<file path=ppt/slides/_rels/slide45.xml.rels><?xml version="1.0" encoding="UTF-8" standalone="yes"?>
<Relationships xmlns="http://schemas.openxmlformats.org/package/2006/relationships"><Relationship Id="rId8" Type="http://schemas.openxmlformats.org/officeDocument/2006/relationships/customXml" Target="../ink/ink229.xml"/><Relationship Id="rId13" Type="http://schemas.openxmlformats.org/officeDocument/2006/relationships/image" Target="../media/image2070.png"/><Relationship Id="rId18" Type="http://schemas.openxmlformats.org/officeDocument/2006/relationships/customXml" Target="../ink/ink234.xml"/><Relationship Id="rId26" Type="http://schemas.openxmlformats.org/officeDocument/2006/relationships/customXml" Target="../ink/ink238.xml"/><Relationship Id="rId3" Type="http://schemas.openxmlformats.org/officeDocument/2006/relationships/image" Target="../media/image241.png"/><Relationship Id="rId21" Type="http://schemas.openxmlformats.org/officeDocument/2006/relationships/image" Target="../media/image2110.png"/><Relationship Id="rId7" Type="http://schemas.openxmlformats.org/officeDocument/2006/relationships/image" Target="../media/image2040.png"/><Relationship Id="rId12" Type="http://schemas.openxmlformats.org/officeDocument/2006/relationships/customXml" Target="../ink/ink231.xml"/><Relationship Id="rId17" Type="http://schemas.openxmlformats.org/officeDocument/2006/relationships/image" Target="../media/image2090.png"/><Relationship Id="rId25" Type="http://schemas.openxmlformats.org/officeDocument/2006/relationships/image" Target="../media/image2130.png"/><Relationship Id="rId2" Type="http://schemas.openxmlformats.org/officeDocument/2006/relationships/image" Target="../media/image240.png"/><Relationship Id="rId16" Type="http://schemas.openxmlformats.org/officeDocument/2006/relationships/customXml" Target="../ink/ink233.xml"/><Relationship Id="rId20" Type="http://schemas.openxmlformats.org/officeDocument/2006/relationships/customXml" Target="../ink/ink235.xml"/><Relationship Id="rId29"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customXml" Target="../ink/ink228.xml"/><Relationship Id="rId11" Type="http://schemas.openxmlformats.org/officeDocument/2006/relationships/image" Target="../media/image2060.png"/><Relationship Id="rId24" Type="http://schemas.openxmlformats.org/officeDocument/2006/relationships/customXml" Target="../ink/ink237.xml"/><Relationship Id="rId5" Type="http://schemas.openxmlformats.org/officeDocument/2006/relationships/image" Target="../media/image243.png"/><Relationship Id="rId15" Type="http://schemas.openxmlformats.org/officeDocument/2006/relationships/image" Target="../media/image2080.png"/><Relationship Id="rId23" Type="http://schemas.openxmlformats.org/officeDocument/2006/relationships/image" Target="../media/image2120.png"/><Relationship Id="rId28" Type="http://schemas.openxmlformats.org/officeDocument/2006/relationships/customXml" Target="../ink/ink239.xml"/><Relationship Id="rId10" Type="http://schemas.openxmlformats.org/officeDocument/2006/relationships/customXml" Target="../ink/ink230.xml"/><Relationship Id="rId19" Type="http://schemas.openxmlformats.org/officeDocument/2006/relationships/image" Target="../media/image2100.png"/><Relationship Id="rId31" Type="http://schemas.openxmlformats.org/officeDocument/2006/relationships/image" Target="../media/image2160.png"/><Relationship Id="rId4" Type="http://schemas.openxmlformats.org/officeDocument/2006/relationships/image" Target="../media/image242.png"/><Relationship Id="rId9" Type="http://schemas.openxmlformats.org/officeDocument/2006/relationships/image" Target="../media/image2050.png"/><Relationship Id="rId14" Type="http://schemas.openxmlformats.org/officeDocument/2006/relationships/customXml" Target="../ink/ink232.xml"/><Relationship Id="rId22" Type="http://schemas.openxmlformats.org/officeDocument/2006/relationships/customXml" Target="../ink/ink236.xml"/><Relationship Id="rId27" Type="http://schemas.openxmlformats.org/officeDocument/2006/relationships/image" Target="../media/image2140.png"/><Relationship Id="rId30" Type="http://schemas.openxmlformats.org/officeDocument/2006/relationships/customXml" Target="../ink/ink240.xml"/></Relationships>
</file>

<file path=ppt/slides/_rels/slide4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2320.png"/><Relationship Id="rId18" Type="http://schemas.openxmlformats.org/officeDocument/2006/relationships/customXml" Target="../ink/ink247.xml"/><Relationship Id="rId3" Type="http://schemas.openxmlformats.org/officeDocument/2006/relationships/image" Target="../media/image254.png"/><Relationship Id="rId21" Type="http://schemas.openxmlformats.org/officeDocument/2006/relationships/image" Target="../media/image2510.png"/><Relationship Id="rId7" Type="http://schemas.openxmlformats.org/officeDocument/2006/relationships/image" Target="../media/image2290.png"/><Relationship Id="rId12" Type="http://schemas.openxmlformats.org/officeDocument/2006/relationships/customXml" Target="../ink/ink244.xml"/><Relationship Id="rId17" Type="http://schemas.openxmlformats.org/officeDocument/2006/relationships/image" Target="../media/image2490.png"/><Relationship Id="rId2" Type="http://schemas.openxmlformats.org/officeDocument/2006/relationships/image" Target="../media/image253.png"/><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2310.png"/><Relationship Id="rId5" Type="http://schemas.openxmlformats.org/officeDocument/2006/relationships/image" Target="../media/image256.png"/><Relationship Id="rId15" Type="http://schemas.openxmlformats.org/officeDocument/2006/relationships/image" Target="../media/image2480.png"/><Relationship Id="rId23" Type="http://schemas.openxmlformats.org/officeDocument/2006/relationships/image" Target="../media/image2520.png"/><Relationship Id="rId10" Type="http://schemas.openxmlformats.org/officeDocument/2006/relationships/customXml" Target="../ink/ink243.xml"/><Relationship Id="rId19" Type="http://schemas.openxmlformats.org/officeDocument/2006/relationships/image" Target="../media/image2500.png"/><Relationship Id="rId4" Type="http://schemas.openxmlformats.org/officeDocument/2006/relationships/image" Target="../media/image255.png"/><Relationship Id="rId9" Type="http://schemas.openxmlformats.org/officeDocument/2006/relationships/image" Target="../media/image2300.png"/><Relationship Id="rId14" Type="http://schemas.openxmlformats.org/officeDocument/2006/relationships/customXml" Target="../ink/ink245.xml"/><Relationship Id="rId22" Type="http://schemas.openxmlformats.org/officeDocument/2006/relationships/customXml" Target="../ink/ink249.xml"/></Relationships>
</file>

<file path=ppt/slides/_rels/slide55.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image" Target="../media/image2400.png"/><Relationship Id="rId3" Type="http://schemas.openxmlformats.org/officeDocument/2006/relationships/image" Target="../media/image258.png"/><Relationship Id="rId7" Type="http://schemas.openxmlformats.org/officeDocument/2006/relationships/image" Target="../media/image2370.png"/><Relationship Id="rId12" Type="http://schemas.openxmlformats.org/officeDocument/2006/relationships/customXml" Target="../ink/ink253.xml"/><Relationship Id="rId17" Type="http://schemas.openxmlformats.org/officeDocument/2006/relationships/image" Target="../media/image2421.png"/><Relationship Id="rId2" Type="http://schemas.openxmlformats.org/officeDocument/2006/relationships/image" Target="../media/image257.png"/><Relationship Id="rId16" Type="http://schemas.openxmlformats.org/officeDocument/2006/relationships/customXml" Target="../ink/ink255.xml"/><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image" Target="../media/image2390.png"/><Relationship Id="rId5" Type="http://schemas.openxmlformats.org/officeDocument/2006/relationships/image" Target="../media/image260.png"/><Relationship Id="rId15" Type="http://schemas.openxmlformats.org/officeDocument/2006/relationships/image" Target="../media/image2411.png"/><Relationship Id="rId10" Type="http://schemas.openxmlformats.org/officeDocument/2006/relationships/customXml" Target="../ink/ink252.xml"/><Relationship Id="rId4" Type="http://schemas.openxmlformats.org/officeDocument/2006/relationships/image" Target="../media/image259.png"/><Relationship Id="rId9" Type="http://schemas.openxmlformats.org/officeDocument/2006/relationships/image" Target="../media/image2380.png"/><Relationship Id="rId14" Type="http://schemas.openxmlformats.org/officeDocument/2006/relationships/customXml" Target="../ink/ink254.xml"/></Relationships>
</file>

<file path=ppt/slides/_rels/slide56.xml.rels><?xml version="1.0" encoding="UTF-8" standalone="yes"?>
<Relationships xmlns="http://schemas.openxmlformats.org/package/2006/relationships"><Relationship Id="rId2" Type="http://schemas.openxmlformats.org/officeDocument/2006/relationships/image" Target="../media/image26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258.xml"/><Relationship Id="rId13" Type="http://schemas.openxmlformats.org/officeDocument/2006/relationships/image" Target="../media/image1530.png"/><Relationship Id="rId18" Type="http://schemas.openxmlformats.org/officeDocument/2006/relationships/customXml" Target="../ink/ink263.xml"/><Relationship Id="rId26" Type="http://schemas.openxmlformats.org/officeDocument/2006/relationships/customXml" Target="../ink/ink267.xml"/><Relationship Id="rId3" Type="http://schemas.openxmlformats.org/officeDocument/2006/relationships/image" Target="../media/image264.png"/><Relationship Id="rId21" Type="http://schemas.openxmlformats.org/officeDocument/2006/relationships/image" Target="../media/image1570.png"/><Relationship Id="rId7" Type="http://schemas.openxmlformats.org/officeDocument/2006/relationships/image" Target="../media/image1500.png"/><Relationship Id="rId12" Type="http://schemas.openxmlformats.org/officeDocument/2006/relationships/customXml" Target="../ink/ink260.xml"/><Relationship Id="rId17" Type="http://schemas.openxmlformats.org/officeDocument/2006/relationships/image" Target="../media/image1550.png"/><Relationship Id="rId25" Type="http://schemas.openxmlformats.org/officeDocument/2006/relationships/image" Target="../media/image1590.png"/><Relationship Id="rId2" Type="http://schemas.openxmlformats.org/officeDocument/2006/relationships/image" Target="../media/image263.png"/><Relationship Id="rId16" Type="http://schemas.openxmlformats.org/officeDocument/2006/relationships/customXml" Target="../ink/ink262.xml"/><Relationship Id="rId20" Type="http://schemas.openxmlformats.org/officeDocument/2006/relationships/customXml" Target="../ink/ink264.xml"/><Relationship Id="rId29"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customXml" Target="../ink/ink257.xml"/><Relationship Id="rId11" Type="http://schemas.openxmlformats.org/officeDocument/2006/relationships/image" Target="../media/image1520.png"/><Relationship Id="rId24" Type="http://schemas.openxmlformats.org/officeDocument/2006/relationships/customXml" Target="../ink/ink266.xml"/><Relationship Id="rId32" Type="http://schemas.openxmlformats.org/officeDocument/2006/relationships/image" Target="../media/image265.png"/><Relationship Id="rId5" Type="http://schemas.openxmlformats.org/officeDocument/2006/relationships/image" Target="../media/image1490.png"/><Relationship Id="rId15" Type="http://schemas.openxmlformats.org/officeDocument/2006/relationships/image" Target="../media/image1540.png"/><Relationship Id="rId23" Type="http://schemas.openxmlformats.org/officeDocument/2006/relationships/image" Target="../media/image1580.png"/><Relationship Id="rId28" Type="http://schemas.openxmlformats.org/officeDocument/2006/relationships/customXml" Target="../ink/ink268.xml"/><Relationship Id="rId10" Type="http://schemas.openxmlformats.org/officeDocument/2006/relationships/customXml" Target="../ink/ink259.xml"/><Relationship Id="rId19" Type="http://schemas.openxmlformats.org/officeDocument/2006/relationships/image" Target="../media/image1560.png"/><Relationship Id="rId31" Type="http://schemas.openxmlformats.org/officeDocument/2006/relationships/image" Target="../media/image1620.png"/><Relationship Id="rId4" Type="http://schemas.openxmlformats.org/officeDocument/2006/relationships/customXml" Target="../ink/ink256.xml"/><Relationship Id="rId9" Type="http://schemas.openxmlformats.org/officeDocument/2006/relationships/image" Target="../media/image1510.png"/><Relationship Id="rId14" Type="http://schemas.openxmlformats.org/officeDocument/2006/relationships/customXml" Target="../ink/ink261.xml"/><Relationship Id="rId22" Type="http://schemas.openxmlformats.org/officeDocument/2006/relationships/customXml" Target="../ink/ink265.xml"/><Relationship Id="rId27" Type="http://schemas.openxmlformats.org/officeDocument/2006/relationships/image" Target="../media/image1600.png"/><Relationship Id="rId30" Type="http://schemas.openxmlformats.org/officeDocument/2006/relationships/customXml" Target="../ink/ink269.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7.png"/><Relationship Id="rId14" Type="http://schemas.openxmlformats.org/officeDocument/2006/relationships/customXml" Target="../ink/ink7.xml"/></Relationships>
</file>

<file path=ppt/slides/_rels/slide6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customXml" Target="../ink/ink275.xml"/><Relationship Id="rId18" Type="http://schemas.openxmlformats.org/officeDocument/2006/relationships/customXml" Target="../ink/ink278.xml"/><Relationship Id="rId3" Type="http://schemas.openxmlformats.org/officeDocument/2006/relationships/customXml" Target="../ink/ink270.xml"/><Relationship Id="rId21" Type="http://schemas.openxmlformats.org/officeDocument/2006/relationships/customXml" Target="../ink/ink280.xml"/><Relationship Id="rId7" Type="http://schemas.openxmlformats.org/officeDocument/2006/relationships/customXml" Target="../ink/ink272.xml"/><Relationship Id="rId12" Type="http://schemas.openxmlformats.org/officeDocument/2006/relationships/image" Target="../media/image1730.png"/><Relationship Id="rId17" Type="http://schemas.openxmlformats.org/officeDocument/2006/relationships/customXml" Target="../ink/ink277.xml"/><Relationship Id="rId2" Type="http://schemas.openxmlformats.org/officeDocument/2006/relationships/image" Target="../media/image270.png"/><Relationship Id="rId16" Type="http://schemas.openxmlformats.org/officeDocument/2006/relationships/image" Target="../media/image1750.png"/><Relationship Id="rId20" Type="http://schemas.openxmlformats.org/officeDocument/2006/relationships/image" Target="../media/image1760.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customXml" Target="../ink/ink274.xml"/><Relationship Id="rId5" Type="http://schemas.openxmlformats.org/officeDocument/2006/relationships/customXml" Target="../ink/ink271.xml"/><Relationship Id="rId15" Type="http://schemas.openxmlformats.org/officeDocument/2006/relationships/customXml" Target="../ink/ink276.xml"/><Relationship Id="rId23" Type="http://schemas.openxmlformats.org/officeDocument/2006/relationships/customXml" Target="../ink/ink281.xml"/><Relationship Id="rId10" Type="http://schemas.openxmlformats.org/officeDocument/2006/relationships/image" Target="../media/image1720.png"/><Relationship Id="rId19" Type="http://schemas.openxmlformats.org/officeDocument/2006/relationships/customXml" Target="../ink/ink279.xml"/><Relationship Id="rId4" Type="http://schemas.openxmlformats.org/officeDocument/2006/relationships/image" Target="../media/image1690.png"/><Relationship Id="rId9" Type="http://schemas.openxmlformats.org/officeDocument/2006/relationships/customXml" Target="../ink/ink273.xml"/><Relationship Id="rId14" Type="http://schemas.openxmlformats.org/officeDocument/2006/relationships/image" Target="../media/image1740.png"/><Relationship Id="rId22" Type="http://schemas.openxmlformats.org/officeDocument/2006/relationships/image" Target="../media/image1770.png"/></Relationships>
</file>

<file path=ppt/slides/_rels/slide6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73.png"/><Relationship Id="rId4" Type="http://schemas.openxmlformats.org/officeDocument/2006/relationships/image" Target="../media/image272.png"/></Relationships>
</file>

<file path=ppt/slides/_rels/slide6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284.xml"/><Relationship Id="rId13" Type="http://schemas.openxmlformats.org/officeDocument/2006/relationships/customXml" Target="../ink/ink289.xml"/><Relationship Id="rId3" Type="http://schemas.openxmlformats.org/officeDocument/2006/relationships/image" Target="../media/image281.png"/><Relationship Id="rId7" Type="http://schemas.openxmlformats.org/officeDocument/2006/relationships/image" Target="../media/image2420.png"/><Relationship Id="rId12" Type="http://schemas.openxmlformats.org/officeDocument/2006/relationships/customXml" Target="../ink/ink288.xml"/><Relationship Id="rId17" Type="http://schemas.openxmlformats.org/officeDocument/2006/relationships/customXml" Target="../ink/ink293.xml"/><Relationship Id="rId2" Type="http://schemas.openxmlformats.org/officeDocument/2006/relationships/image" Target="../media/image280.png"/><Relationship Id="rId16"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3.xml"/><Relationship Id="rId11" Type="http://schemas.openxmlformats.org/officeDocument/2006/relationships/customXml" Target="../ink/ink287.xml"/><Relationship Id="rId5" Type="http://schemas.openxmlformats.org/officeDocument/2006/relationships/image" Target="../media/image2410.png"/><Relationship Id="rId15" Type="http://schemas.openxmlformats.org/officeDocument/2006/relationships/customXml" Target="../ink/ink291.xml"/><Relationship Id="rId10" Type="http://schemas.openxmlformats.org/officeDocument/2006/relationships/customXml" Target="../ink/ink286.xml"/><Relationship Id="rId4" Type="http://schemas.openxmlformats.org/officeDocument/2006/relationships/customXml" Target="../ink/ink282.xml"/><Relationship Id="rId9" Type="http://schemas.openxmlformats.org/officeDocument/2006/relationships/customXml" Target="../ink/ink285.xml"/><Relationship Id="rId14" Type="http://schemas.openxmlformats.org/officeDocument/2006/relationships/customXml" Target="../ink/ink290.xml"/></Relationships>
</file>

<file path=ppt/slides/_rels/slide68.xml.rels><?xml version="1.0" encoding="UTF-8" standalone="yes"?>
<Relationships xmlns="http://schemas.openxmlformats.org/package/2006/relationships"><Relationship Id="rId8" Type="http://schemas.openxmlformats.org/officeDocument/2006/relationships/customXml" Target="../ink/ink298.xml"/><Relationship Id="rId3" Type="http://schemas.openxmlformats.org/officeDocument/2006/relationships/customXml" Target="../ink/ink294.xml"/><Relationship Id="rId7" Type="http://schemas.openxmlformats.org/officeDocument/2006/relationships/customXml" Target="../ink/ink297.xml"/><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customXml" Target="../ink/ink296.xml"/><Relationship Id="rId5" Type="http://schemas.openxmlformats.org/officeDocument/2006/relationships/customXml" Target="../ink/ink295.xml"/><Relationship Id="rId4" Type="http://schemas.openxmlformats.org/officeDocument/2006/relationships/image" Target="../media/image2420.png"/></Relationships>
</file>

<file path=ppt/slides/_rels/slide6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20.xml"/><Relationship Id="rId21" Type="http://schemas.openxmlformats.org/officeDocument/2006/relationships/image" Target="../media/image15.png"/><Relationship Id="rId42" Type="http://schemas.openxmlformats.org/officeDocument/2006/relationships/customXml" Target="../ink/ink30.xml"/><Relationship Id="rId47" Type="http://schemas.openxmlformats.org/officeDocument/2006/relationships/customXml" Target="../ink/ink33.xml"/><Relationship Id="rId63" Type="http://schemas.openxmlformats.org/officeDocument/2006/relationships/customXml" Target="../ink/ink42.xml"/><Relationship Id="rId68" Type="http://schemas.openxmlformats.org/officeDocument/2006/relationships/image" Target="../media/image33.png"/><Relationship Id="rId84" Type="http://schemas.openxmlformats.org/officeDocument/2006/relationships/image" Target="../media/image39.png"/><Relationship Id="rId89" Type="http://schemas.openxmlformats.org/officeDocument/2006/relationships/customXml" Target="../ink/ink58.xml"/><Relationship Id="rId112" Type="http://schemas.openxmlformats.org/officeDocument/2006/relationships/customXml" Target="../ink/ink76.xml"/><Relationship Id="rId16" Type="http://schemas.openxmlformats.org/officeDocument/2006/relationships/customXml" Target="../ink/ink14.xml"/><Relationship Id="rId107" Type="http://schemas.openxmlformats.org/officeDocument/2006/relationships/image" Target="../media/image44.png"/><Relationship Id="rId11" Type="http://schemas.openxmlformats.org/officeDocument/2006/relationships/image" Target="../media/image105.png"/><Relationship Id="rId24" Type="http://schemas.openxmlformats.org/officeDocument/2006/relationships/customXml" Target="../ink/ink18.xml"/><Relationship Id="rId32" Type="http://schemas.openxmlformats.org/officeDocument/2006/relationships/image" Target="../media/image19.png"/><Relationship Id="rId37" Type="http://schemas.openxmlformats.org/officeDocument/2006/relationships/image" Target="../media/image21.png"/><Relationship Id="rId40" Type="http://schemas.openxmlformats.org/officeDocument/2006/relationships/customXml" Target="../ink/ink29.xml"/><Relationship Id="rId45" Type="http://schemas.openxmlformats.org/officeDocument/2006/relationships/customXml" Target="../ink/ink32.xml"/><Relationship Id="rId53" Type="http://schemas.openxmlformats.org/officeDocument/2006/relationships/image" Target="../media/image27.png"/><Relationship Id="rId58" Type="http://schemas.openxmlformats.org/officeDocument/2006/relationships/customXml" Target="../ink/ink39.xml"/><Relationship Id="rId66" Type="http://schemas.openxmlformats.org/officeDocument/2006/relationships/image" Target="../media/image32.png"/><Relationship Id="rId74" Type="http://schemas.openxmlformats.org/officeDocument/2006/relationships/customXml" Target="../ink/ink50.xml"/><Relationship Id="rId79" Type="http://schemas.openxmlformats.org/officeDocument/2006/relationships/customXml" Target="../ink/ink53.xml"/><Relationship Id="rId87" Type="http://schemas.openxmlformats.org/officeDocument/2006/relationships/customXml" Target="../ink/ink57.xml"/><Relationship Id="rId102" Type="http://schemas.openxmlformats.org/officeDocument/2006/relationships/customXml" Target="../ink/ink70.xml"/><Relationship Id="rId110" Type="http://schemas.openxmlformats.org/officeDocument/2006/relationships/customXml" Target="../ink/ink75.xml"/><Relationship Id="rId115" Type="http://schemas.openxmlformats.org/officeDocument/2006/relationships/image" Target="../media/image48.png"/><Relationship Id="rId5" Type="http://schemas.openxmlformats.org/officeDocument/2006/relationships/image" Target="../media/image710.png"/><Relationship Id="rId61" Type="http://schemas.openxmlformats.org/officeDocument/2006/relationships/customXml" Target="../ink/ink41.xml"/><Relationship Id="rId82" Type="http://schemas.openxmlformats.org/officeDocument/2006/relationships/image" Target="../media/image38.png"/><Relationship Id="rId90" Type="http://schemas.openxmlformats.org/officeDocument/2006/relationships/customXml" Target="../ink/ink59.xml"/><Relationship Id="rId95" Type="http://schemas.openxmlformats.org/officeDocument/2006/relationships/customXml" Target="../ink/ink63.xml"/><Relationship Id="rId19" Type="http://schemas.openxmlformats.org/officeDocument/2006/relationships/image" Target="../media/image14.png"/><Relationship Id="rId14" Type="http://schemas.openxmlformats.org/officeDocument/2006/relationships/customXml" Target="../ink/ink13.xml"/><Relationship Id="rId22" Type="http://schemas.openxmlformats.org/officeDocument/2006/relationships/customXml" Target="../ink/ink17.xml"/><Relationship Id="rId27" Type="http://schemas.openxmlformats.org/officeDocument/2006/relationships/customXml" Target="../ink/ink21.xml"/><Relationship Id="rId30" Type="http://schemas.openxmlformats.org/officeDocument/2006/relationships/image" Target="../media/image18.png"/><Relationship Id="rId35" Type="http://schemas.openxmlformats.org/officeDocument/2006/relationships/image" Target="../media/image20.png"/><Relationship Id="rId43" Type="http://schemas.openxmlformats.org/officeDocument/2006/relationships/customXml" Target="../ink/ink31.xml"/><Relationship Id="rId48" Type="http://schemas.openxmlformats.org/officeDocument/2006/relationships/customXml" Target="../ink/ink34.xml"/><Relationship Id="rId56" Type="http://schemas.openxmlformats.org/officeDocument/2006/relationships/customXml" Target="../ink/ink38.xml"/><Relationship Id="rId64" Type="http://schemas.openxmlformats.org/officeDocument/2006/relationships/customXml" Target="../ink/ink43.xml"/><Relationship Id="rId69" Type="http://schemas.openxmlformats.org/officeDocument/2006/relationships/customXml" Target="../ink/ink46.xml"/><Relationship Id="rId77" Type="http://schemas.openxmlformats.org/officeDocument/2006/relationships/customXml" Target="../ink/ink52.xml"/><Relationship Id="rId100" Type="http://schemas.openxmlformats.org/officeDocument/2006/relationships/customXml" Target="../ink/ink68.xml"/><Relationship Id="rId105" Type="http://schemas.openxmlformats.org/officeDocument/2006/relationships/customXml" Target="../ink/ink72.xml"/><Relationship Id="rId113" Type="http://schemas.openxmlformats.org/officeDocument/2006/relationships/image" Target="../media/image47.png"/><Relationship Id="rId8" Type="http://schemas.openxmlformats.org/officeDocument/2006/relationships/customXml" Target="../ink/ink10.xml"/><Relationship Id="rId51" Type="http://schemas.openxmlformats.org/officeDocument/2006/relationships/image" Target="../media/image26.png"/><Relationship Id="rId72" Type="http://schemas.openxmlformats.org/officeDocument/2006/relationships/customXml" Target="../ink/ink48.xml"/><Relationship Id="rId80" Type="http://schemas.openxmlformats.org/officeDocument/2006/relationships/image" Target="../media/image37.png"/><Relationship Id="rId85" Type="http://schemas.openxmlformats.org/officeDocument/2006/relationships/customXml" Target="../ink/ink56.xml"/><Relationship Id="rId93" Type="http://schemas.openxmlformats.org/officeDocument/2006/relationships/customXml" Target="../ink/ink62.xml"/><Relationship Id="rId98" Type="http://schemas.openxmlformats.org/officeDocument/2006/relationships/customXml" Target="../ink/ink66.xml"/><Relationship Id="rId3" Type="http://schemas.openxmlformats.org/officeDocument/2006/relationships/image" Target="../media/image12.png"/><Relationship Id="rId12" Type="http://schemas.openxmlformats.org/officeDocument/2006/relationships/customXml" Target="../ink/ink12.xml"/><Relationship Id="rId17" Type="http://schemas.openxmlformats.org/officeDocument/2006/relationships/image" Target="../media/image13.png"/><Relationship Id="rId25" Type="http://schemas.openxmlformats.org/officeDocument/2006/relationships/customXml" Target="../ink/ink19.xml"/><Relationship Id="rId33" Type="http://schemas.openxmlformats.org/officeDocument/2006/relationships/customXml" Target="../ink/ink24.xml"/><Relationship Id="rId38" Type="http://schemas.openxmlformats.org/officeDocument/2006/relationships/customXml" Target="../ink/ink27.xml"/><Relationship Id="rId46" Type="http://schemas.openxmlformats.org/officeDocument/2006/relationships/image" Target="../media/image24.png"/><Relationship Id="rId59" Type="http://schemas.openxmlformats.org/officeDocument/2006/relationships/customXml" Target="../ink/ink40.xml"/><Relationship Id="rId67" Type="http://schemas.openxmlformats.org/officeDocument/2006/relationships/customXml" Target="../ink/ink45.xml"/><Relationship Id="rId103" Type="http://schemas.openxmlformats.org/officeDocument/2006/relationships/customXml" Target="../ink/ink71.xml"/><Relationship Id="rId108" Type="http://schemas.openxmlformats.org/officeDocument/2006/relationships/customXml" Target="../ink/ink74.xml"/><Relationship Id="rId20" Type="http://schemas.openxmlformats.org/officeDocument/2006/relationships/customXml" Target="../ink/ink16.xml"/><Relationship Id="rId41" Type="http://schemas.openxmlformats.org/officeDocument/2006/relationships/image" Target="../media/image22.png"/><Relationship Id="rId54" Type="http://schemas.openxmlformats.org/officeDocument/2006/relationships/customXml" Target="../ink/ink37.xml"/><Relationship Id="rId62" Type="http://schemas.openxmlformats.org/officeDocument/2006/relationships/image" Target="../media/image31.png"/><Relationship Id="rId70" Type="http://schemas.openxmlformats.org/officeDocument/2006/relationships/image" Target="../media/image34.png"/><Relationship Id="rId75" Type="http://schemas.openxmlformats.org/officeDocument/2006/relationships/customXml" Target="../ink/ink51.xml"/><Relationship Id="rId83" Type="http://schemas.openxmlformats.org/officeDocument/2006/relationships/customXml" Target="../ink/ink55.xml"/><Relationship Id="rId88" Type="http://schemas.openxmlformats.org/officeDocument/2006/relationships/image" Target="../media/image41.png"/><Relationship Id="rId91" Type="http://schemas.openxmlformats.org/officeDocument/2006/relationships/customXml" Target="../ink/ink60.xml"/><Relationship Id="rId96" Type="http://schemas.openxmlformats.org/officeDocument/2006/relationships/customXml" Target="../ink/ink64.xml"/><Relationship Id="rId11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9.xml"/><Relationship Id="rId15" Type="http://schemas.openxmlformats.org/officeDocument/2006/relationships/image" Target="../media/image120.png"/><Relationship Id="rId23" Type="http://schemas.openxmlformats.org/officeDocument/2006/relationships/image" Target="../media/image16.png"/><Relationship Id="rId28" Type="http://schemas.openxmlformats.org/officeDocument/2006/relationships/image" Target="../media/image17.png"/><Relationship Id="rId36" Type="http://schemas.openxmlformats.org/officeDocument/2006/relationships/customXml" Target="../ink/ink26.xml"/><Relationship Id="rId49" Type="http://schemas.openxmlformats.org/officeDocument/2006/relationships/image" Target="../media/image25.png"/><Relationship Id="rId57" Type="http://schemas.openxmlformats.org/officeDocument/2006/relationships/image" Target="../media/image29.png"/><Relationship Id="rId106" Type="http://schemas.openxmlformats.org/officeDocument/2006/relationships/customXml" Target="../ink/ink73.xml"/><Relationship Id="rId114" Type="http://schemas.openxmlformats.org/officeDocument/2006/relationships/customXml" Target="../ink/ink77.xml"/><Relationship Id="rId10" Type="http://schemas.openxmlformats.org/officeDocument/2006/relationships/customXml" Target="../ink/ink11.xml"/><Relationship Id="rId31" Type="http://schemas.openxmlformats.org/officeDocument/2006/relationships/customXml" Target="../ink/ink23.xml"/><Relationship Id="rId44" Type="http://schemas.openxmlformats.org/officeDocument/2006/relationships/image" Target="../media/image23.png"/><Relationship Id="rId52" Type="http://schemas.openxmlformats.org/officeDocument/2006/relationships/customXml" Target="../ink/ink36.xml"/><Relationship Id="rId60" Type="http://schemas.openxmlformats.org/officeDocument/2006/relationships/image" Target="../media/image30.png"/><Relationship Id="rId65" Type="http://schemas.openxmlformats.org/officeDocument/2006/relationships/customXml" Target="../ink/ink44.xml"/><Relationship Id="rId73" Type="http://schemas.openxmlformats.org/officeDocument/2006/relationships/customXml" Target="../ink/ink49.xml"/><Relationship Id="rId78" Type="http://schemas.openxmlformats.org/officeDocument/2006/relationships/image" Target="../media/image36.png"/><Relationship Id="rId81" Type="http://schemas.openxmlformats.org/officeDocument/2006/relationships/customXml" Target="../ink/ink54.xml"/><Relationship Id="rId86" Type="http://schemas.openxmlformats.org/officeDocument/2006/relationships/image" Target="../media/image40.png"/><Relationship Id="rId94" Type="http://schemas.openxmlformats.org/officeDocument/2006/relationships/image" Target="../media/image42.png"/><Relationship Id="rId99" Type="http://schemas.openxmlformats.org/officeDocument/2006/relationships/customXml" Target="../ink/ink67.xml"/><Relationship Id="rId101" Type="http://schemas.openxmlformats.org/officeDocument/2006/relationships/customXml" Target="../ink/ink69.xml"/><Relationship Id="rId4" Type="http://schemas.openxmlformats.org/officeDocument/2006/relationships/customXml" Target="../ink/ink8.xml"/><Relationship Id="rId9" Type="http://schemas.openxmlformats.org/officeDocument/2006/relationships/image" Target="../media/image910.png"/><Relationship Id="rId13" Type="http://schemas.openxmlformats.org/officeDocument/2006/relationships/image" Target="../media/image110.png"/><Relationship Id="rId18" Type="http://schemas.openxmlformats.org/officeDocument/2006/relationships/customXml" Target="../ink/ink15.xml"/><Relationship Id="rId39" Type="http://schemas.openxmlformats.org/officeDocument/2006/relationships/customXml" Target="../ink/ink28.xml"/><Relationship Id="rId109" Type="http://schemas.openxmlformats.org/officeDocument/2006/relationships/image" Target="../media/image45.png"/><Relationship Id="rId34" Type="http://schemas.openxmlformats.org/officeDocument/2006/relationships/customXml" Target="../ink/ink25.xml"/><Relationship Id="rId50" Type="http://schemas.openxmlformats.org/officeDocument/2006/relationships/customXml" Target="../ink/ink35.xml"/><Relationship Id="rId55" Type="http://schemas.openxmlformats.org/officeDocument/2006/relationships/image" Target="../media/image28.png"/><Relationship Id="rId76" Type="http://schemas.openxmlformats.org/officeDocument/2006/relationships/image" Target="../media/image35.png"/><Relationship Id="rId97" Type="http://schemas.openxmlformats.org/officeDocument/2006/relationships/customXml" Target="../ink/ink65.xml"/><Relationship Id="rId104" Type="http://schemas.openxmlformats.org/officeDocument/2006/relationships/image" Target="../media/image43.png"/><Relationship Id="rId7" Type="http://schemas.openxmlformats.org/officeDocument/2006/relationships/image" Target="../media/image810.png"/><Relationship Id="rId71" Type="http://schemas.openxmlformats.org/officeDocument/2006/relationships/customXml" Target="../ink/ink47.xml"/><Relationship Id="rId92" Type="http://schemas.openxmlformats.org/officeDocument/2006/relationships/customXml" Target="../ink/ink61.xml"/><Relationship Id="rId2" Type="http://schemas.openxmlformats.org/officeDocument/2006/relationships/image" Target="../media/image11.png"/><Relationship Id="rId29" Type="http://schemas.openxmlformats.org/officeDocument/2006/relationships/customXml" Target="../ink/ink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p:txBody>
          <a:bodyPr/>
          <a:lstStyle/>
          <a:p>
            <a:r>
              <a:rPr lang="en-US" dirty="0" err="1"/>
              <a:t>Bazele</a:t>
            </a:r>
            <a:r>
              <a:rPr lang="en-US" dirty="0"/>
              <a:t> </a:t>
            </a:r>
            <a:r>
              <a:rPr lang="en-US" dirty="0" err="1"/>
              <a:t>inteligenței</a:t>
            </a:r>
            <a:r>
              <a:rPr lang="en-US" dirty="0"/>
              <a:t> </a:t>
            </a:r>
            <a:r>
              <a:rPr lang="en-US" dirty="0" err="1"/>
              <a:t>artificiale</a:t>
            </a:r>
            <a:endParaRPr lang="en-US" dirty="0"/>
          </a:p>
        </p:txBody>
      </p:sp>
      <p:sp>
        <p:nvSpPr>
          <p:cNvPr id="3" name="Subtitle 2">
            <a:extLst>
              <a:ext uri="{FF2B5EF4-FFF2-40B4-BE49-F238E27FC236}">
                <a16:creationId xmlns:a16="http://schemas.microsoft.com/office/drawing/2014/main" id="{6C37E701-8695-5CB0-A905-07547C6513FA}"/>
              </a:ext>
            </a:extLst>
          </p:cNvPr>
          <p:cNvSpPr>
            <a:spLocks noGrp="1"/>
          </p:cNvSpPr>
          <p:nvPr>
            <p:ph type="subTitle" idx="1"/>
          </p:nvPr>
        </p:nvSpPr>
        <p:spPr/>
        <p:txBody>
          <a:bodyPr/>
          <a:lstStyle/>
          <a:p>
            <a:r>
              <a:rPr lang="en-US" dirty="0" err="1"/>
              <a:t>Laborator</a:t>
            </a:r>
            <a:r>
              <a:rPr lang="en-US" dirty="0"/>
              <a:t> – Grigore </a:t>
            </a:r>
            <a:r>
              <a:rPr lang="en-US" dirty="0" err="1"/>
              <a:t>Ionuț</a:t>
            </a:r>
            <a:endParaRPr lang="en-US" dirty="0"/>
          </a:p>
        </p:txBody>
      </p:sp>
    </p:spTree>
    <p:extLst>
      <p:ext uri="{BB962C8B-B14F-4D97-AF65-F5344CB8AC3E}">
        <p14:creationId xmlns:p14="http://schemas.microsoft.com/office/powerpoint/2010/main" val="2704644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57FB-A3E1-8765-C1F4-28FF44A806E7}"/>
              </a:ext>
            </a:extLst>
          </p:cNvPr>
          <p:cNvPicPr>
            <a:picLocks noChangeAspect="1"/>
          </p:cNvPicPr>
          <p:nvPr/>
        </p:nvPicPr>
        <p:blipFill>
          <a:blip r:embed="rId2"/>
          <a:stretch>
            <a:fillRect/>
          </a:stretch>
        </p:blipFill>
        <p:spPr>
          <a:xfrm>
            <a:off x="413544" y="401637"/>
            <a:ext cx="11364911" cy="48107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AF52597-3BE9-B3D8-341A-14E9AEC4ACFA}"/>
                  </a:ext>
                </a:extLst>
              </p14:cNvPr>
              <p14:cNvContentPartPr/>
              <p14:nvPr/>
            </p14:nvContentPartPr>
            <p14:xfrm>
              <a:off x="370107" y="4257440"/>
              <a:ext cx="917280" cy="451800"/>
            </p14:xfrm>
          </p:contentPart>
        </mc:Choice>
        <mc:Fallback xmlns="">
          <p:pic>
            <p:nvPicPr>
              <p:cNvPr id="6" name="Ink 5">
                <a:extLst>
                  <a:ext uri="{FF2B5EF4-FFF2-40B4-BE49-F238E27FC236}">
                    <a16:creationId xmlns:a16="http://schemas.microsoft.com/office/drawing/2014/main" id="{CAF52597-3BE9-B3D8-341A-14E9AEC4ACFA}"/>
                  </a:ext>
                </a:extLst>
              </p:cNvPr>
              <p:cNvPicPr/>
              <p:nvPr/>
            </p:nvPicPr>
            <p:blipFill>
              <a:blip r:embed="rId4"/>
              <a:stretch>
                <a:fillRect/>
              </a:stretch>
            </p:blipFill>
            <p:spPr>
              <a:xfrm>
                <a:off x="307107" y="4194440"/>
                <a:ext cx="10429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FE5C1EA-2D51-2FEF-6EE4-67E3D4D379E4}"/>
                  </a:ext>
                </a:extLst>
              </p14:cNvPr>
              <p14:cNvContentPartPr/>
              <p14:nvPr/>
            </p14:nvContentPartPr>
            <p14:xfrm>
              <a:off x="677187" y="4680080"/>
              <a:ext cx="10804320" cy="416880"/>
            </p14:xfrm>
          </p:contentPart>
        </mc:Choice>
        <mc:Fallback xmlns="">
          <p:pic>
            <p:nvPicPr>
              <p:cNvPr id="8" name="Ink 7">
                <a:extLst>
                  <a:ext uri="{FF2B5EF4-FFF2-40B4-BE49-F238E27FC236}">
                    <a16:creationId xmlns:a16="http://schemas.microsoft.com/office/drawing/2014/main" id="{9FE5C1EA-2D51-2FEF-6EE4-67E3D4D379E4}"/>
                  </a:ext>
                </a:extLst>
              </p:cNvPr>
              <p:cNvPicPr/>
              <p:nvPr/>
            </p:nvPicPr>
            <p:blipFill>
              <a:blip r:embed="rId6"/>
              <a:stretch>
                <a:fillRect/>
              </a:stretch>
            </p:blipFill>
            <p:spPr>
              <a:xfrm>
                <a:off x="614187" y="4617440"/>
                <a:ext cx="109299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4437E64-4704-159A-C19A-BF59B5F0170B}"/>
                  </a:ext>
                </a:extLst>
              </p14:cNvPr>
              <p14:cNvContentPartPr/>
              <p14:nvPr/>
            </p14:nvContentPartPr>
            <p14:xfrm>
              <a:off x="4691547" y="4342400"/>
              <a:ext cx="6249960" cy="222480"/>
            </p14:xfrm>
          </p:contentPart>
        </mc:Choice>
        <mc:Fallback xmlns="">
          <p:pic>
            <p:nvPicPr>
              <p:cNvPr id="9" name="Ink 8">
                <a:extLst>
                  <a:ext uri="{FF2B5EF4-FFF2-40B4-BE49-F238E27FC236}">
                    <a16:creationId xmlns:a16="http://schemas.microsoft.com/office/drawing/2014/main" id="{64437E64-4704-159A-C19A-BF59B5F0170B}"/>
                  </a:ext>
                </a:extLst>
              </p:cNvPr>
              <p:cNvPicPr/>
              <p:nvPr/>
            </p:nvPicPr>
            <p:blipFill>
              <a:blip r:embed="rId8"/>
              <a:stretch>
                <a:fillRect/>
              </a:stretch>
            </p:blipFill>
            <p:spPr>
              <a:xfrm>
                <a:off x="4628547" y="4279400"/>
                <a:ext cx="63756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C3683D8-4720-DCFD-E305-3E5D26AAE5E7}"/>
                  </a:ext>
                </a:extLst>
              </p14:cNvPr>
              <p14:cNvContentPartPr/>
              <p14:nvPr/>
            </p14:nvContentPartPr>
            <p14:xfrm>
              <a:off x="2224827" y="4266800"/>
              <a:ext cx="3726000" cy="971640"/>
            </p14:xfrm>
          </p:contentPart>
        </mc:Choice>
        <mc:Fallback xmlns="">
          <p:pic>
            <p:nvPicPr>
              <p:cNvPr id="11" name="Ink 10">
                <a:extLst>
                  <a:ext uri="{FF2B5EF4-FFF2-40B4-BE49-F238E27FC236}">
                    <a16:creationId xmlns:a16="http://schemas.microsoft.com/office/drawing/2014/main" id="{1C3683D8-4720-DCFD-E305-3E5D26AAE5E7}"/>
                  </a:ext>
                </a:extLst>
              </p:cNvPr>
              <p:cNvPicPr/>
              <p:nvPr/>
            </p:nvPicPr>
            <p:blipFill>
              <a:blip r:embed="rId10"/>
              <a:stretch>
                <a:fillRect/>
              </a:stretch>
            </p:blipFill>
            <p:spPr>
              <a:xfrm>
                <a:off x="2161827" y="4204160"/>
                <a:ext cx="385164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434C5FB-B97D-8B61-9F06-302B3BDC7AE0}"/>
                  </a:ext>
                </a:extLst>
              </p14:cNvPr>
              <p14:cNvContentPartPr/>
              <p14:nvPr/>
            </p14:nvContentPartPr>
            <p14:xfrm>
              <a:off x="5479227" y="4566320"/>
              <a:ext cx="6375600" cy="726120"/>
            </p14:xfrm>
          </p:contentPart>
        </mc:Choice>
        <mc:Fallback xmlns="">
          <p:pic>
            <p:nvPicPr>
              <p:cNvPr id="12" name="Ink 11">
                <a:extLst>
                  <a:ext uri="{FF2B5EF4-FFF2-40B4-BE49-F238E27FC236}">
                    <a16:creationId xmlns:a16="http://schemas.microsoft.com/office/drawing/2014/main" id="{9434C5FB-B97D-8B61-9F06-302B3BDC7AE0}"/>
                  </a:ext>
                </a:extLst>
              </p:cNvPr>
              <p:cNvPicPr/>
              <p:nvPr/>
            </p:nvPicPr>
            <p:blipFill>
              <a:blip r:embed="rId12"/>
              <a:stretch>
                <a:fillRect/>
              </a:stretch>
            </p:blipFill>
            <p:spPr>
              <a:xfrm>
                <a:off x="5416227" y="4503680"/>
                <a:ext cx="650124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16E00DAD-E088-1D34-ABFE-605168BDDB04}"/>
                  </a:ext>
                </a:extLst>
              </p14:cNvPr>
              <p14:cNvContentPartPr/>
              <p14:nvPr/>
            </p14:nvContentPartPr>
            <p14:xfrm>
              <a:off x="554787" y="4288040"/>
              <a:ext cx="1241640" cy="1540080"/>
            </p14:xfrm>
          </p:contentPart>
        </mc:Choice>
        <mc:Fallback xmlns="">
          <p:pic>
            <p:nvPicPr>
              <p:cNvPr id="13" name="Ink 12">
                <a:extLst>
                  <a:ext uri="{FF2B5EF4-FFF2-40B4-BE49-F238E27FC236}">
                    <a16:creationId xmlns:a16="http://schemas.microsoft.com/office/drawing/2014/main" id="{16E00DAD-E088-1D34-ABFE-605168BDDB04}"/>
                  </a:ext>
                </a:extLst>
              </p:cNvPr>
              <p:cNvPicPr/>
              <p:nvPr/>
            </p:nvPicPr>
            <p:blipFill>
              <a:blip r:embed="rId14"/>
              <a:stretch>
                <a:fillRect/>
              </a:stretch>
            </p:blipFill>
            <p:spPr>
              <a:xfrm>
                <a:off x="492147" y="4225040"/>
                <a:ext cx="1367280" cy="166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1BA6DF6-F6E1-6B2A-F19C-1D816C729380}"/>
                  </a:ext>
                </a:extLst>
              </p14:cNvPr>
              <p14:cNvContentPartPr/>
              <p14:nvPr/>
            </p14:nvContentPartPr>
            <p14:xfrm>
              <a:off x="252747" y="4707080"/>
              <a:ext cx="746280" cy="563040"/>
            </p14:xfrm>
          </p:contentPart>
        </mc:Choice>
        <mc:Fallback xmlns="">
          <p:pic>
            <p:nvPicPr>
              <p:cNvPr id="14" name="Ink 13">
                <a:extLst>
                  <a:ext uri="{FF2B5EF4-FFF2-40B4-BE49-F238E27FC236}">
                    <a16:creationId xmlns:a16="http://schemas.microsoft.com/office/drawing/2014/main" id="{B1BA6DF6-F6E1-6B2A-F19C-1D816C729380}"/>
                  </a:ext>
                </a:extLst>
              </p:cNvPr>
              <p:cNvPicPr/>
              <p:nvPr/>
            </p:nvPicPr>
            <p:blipFill>
              <a:blip r:embed="rId16"/>
              <a:stretch>
                <a:fillRect/>
              </a:stretch>
            </p:blipFill>
            <p:spPr>
              <a:xfrm>
                <a:off x="190107" y="4644080"/>
                <a:ext cx="871920" cy="688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B95BA1D6-4766-0C85-B734-A6B96D78BAA3}"/>
                  </a:ext>
                </a:extLst>
              </p14:cNvPr>
              <p14:cNvContentPartPr/>
              <p14:nvPr/>
            </p14:nvContentPartPr>
            <p14:xfrm>
              <a:off x="1512027" y="4439600"/>
              <a:ext cx="3957120" cy="1542240"/>
            </p14:xfrm>
          </p:contentPart>
        </mc:Choice>
        <mc:Fallback xmlns="">
          <p:pic>
            <p:nvPicPr>
              <p:cNvPr id="15" name="Ink 14">
                <a:extLst>
                  <a:ext uri="{FF2B5EF4-FFF2-40B4-BE49-F238E27FC236}">
                    <a16:creationId xmlns:a16="http://schemas.microsoft.com/office/drawing/2014/main" id="{B95BA1D6-4766-0C85-B734-A6B96D78BAA3}"/>
                  </a:ext>
                </a:extLst>
              </p:cNvPr>
              <p:cNvPicPr/>
              <p:nvPr/>
            </p:nvPicPr>
            <p:blipFill>
              <a:blip r:embed="rId18"/>
              <a:stretch>
                <a:fillRect/>
              </a:stretch>
            </p:blipFill>
            <p:spPr>
              <a:xfrm>
                <a:off x="1449387" y="4376960"/>
                <a:ext cx="4082760" cy="166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E3B4CF7B-6BE7-CA4F-7D4C-F1D78886CD26}"/>
                  </a:ext>
                </a:extLst>
              </p14:cNvPr>
              <p14:cNvContentPartPr/>
              <p14:nvPr/>
            </p14:nvContentPartPr>
            <p14:xfrm>
              <a:off x="438507" y="4301720"/>
              <a:ext cx="3785400" cy="849240"/>
            </p14:xfrm>
          </p:contentPart>
        </mc:Choice>
        <mc:Fallback xmlns="">
          <p:pic>
            <p:nvPicPr>
              <p:cNvPr id="20" name="Ink 19">
                <a:extLst>
                  <a:ext uri="{FF2B5EF4-FFF2-40B4-BE49-F238E27FC236}">
                    <a16:creationId xmlns:a16="http://schemas.microsoft.com/office/drawing/2014/main" id="{E3B4CF7B-6BE7-CA4F-7D4C-F1D78886CD26}"/>
                  </a:ext>
                </a:extLst>
              </p:cNvPr>
              <p:cNvPicPr/>
              <p:nvPr/>
            </p:nvPicPr>
            <p:blipFill>
              <a:blip r:embed="rId20"/>
              <a:stretch>
                <a:fillRect/>
              </a:stretch>
            </p:blipFill>
            <p:spPr>
              <a:xfrm>
                <a:off x="375507" y="4239080"/>
                <a:ext cx="3911040" cy="974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0DC77807-185E-618D-2527-76FC92D96D23}"/>
                  </a:ext>
                </a:extLst>
              </p14:cNvPr>
              <p14:cNvContentPartPr/>
              <p14:nvPr/>
            </p14:nvContentPartPr>
            <p14:xfrm>
              <a:off x="3090987" y="4213880"/>
              <a:ext cx="2562840" cy="1028520"/>
            </p14:xfrm>
          </p:contentPart>
        </mc:Choice>
        <mc:Fallback xmlns="">
          <p:pic>
            <p:nvPicPr>
              <p:cNvPr id="22" name="Ink 21">
                <a:extLst>
                  <a:ext uri="{FF2B5EF4-FFF2-40B4-BE49-F238E27FC236}">
                    <a16:creationId xmlns:a16="http://schemas.microsoft.com/office/drawing/2014/main" id="{0DC77807-185E-618D-2527-76FC92D96D23}"/>
                  </a:ext>
                </a:extLst>
              </p:cNvPr>
              <p:cNvPicPr/>
              <p:nvPr/>
            </p:nvPicPr>
            <p:blipFill>
              <a:blip r:embed="rId22"/>
              <a:stretch>
                <a:fillRect/>
              </a:stretch>
            </p:blipFill>
            <p:spPr>
              <a:xfrm>
                <a:off x="3028347" y="4150880"/>
                <a:ext cx="2688480" cy="115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6C470DD6-BB5D-477B-3CBC-5CF54A48FB74}"/>
                  </a:ext>
                </a:extLst>
              </p14:cNvPr>
              <p14:cNvContentPartPr/>
              <p14:nvPr/>
            </p14:nvContentPartPr>
            <p14:xfrm>
              <a:off x="4371507" y="4216760"/>
              <a:ext cx="991440" cy="1734840"/>
            </p14:xfrm>
          </p:contentPart>
        </mc:Choice>
        <mc:Fallback xmlns="">
          <p:pic>
            <p:nvPicPr>
              <p:cNvPr id="24" name="Ink 23">
                <a:extLst>
                  <a:ext uri="{FF2B5EF4-FFF2-40B4-BE49-F238E27FC236}">
                    <a16:creationId xmlns:a16="http://schemas.microsoft.com/office/drawing/2014/main" id="{6C470DD6-BB5D-477B-3CBC-5CF54A48FB74}"/>
                  </a:ext>
                </a:extLst>
              </p:cNvPr>
              <p:cNvPicPr/>
              <p:nvPr/>
            </p:nvPicPr>
            <p:blipFill>
              <a:blip r:embed="rId24"/>
              <a:stretch>
                <a:fillRect/>
              </a:stretch>
            </p:blipFill>
            <p:spPr>
              <a:xfrm>
                <a:off x="4308867" y="4154120"/>
                <a:ext cx="1117080" cy="1860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E35867CF-2737-6BA7-4BBD-22FD372BFE38}"/>
                  </a:ext>
                </a:extLst>
              </p14:cNvPr>
              <p14:cNvContentPartPr/>
              <p14:nvPr/>
            </p14:nvContentPartPr>
            <p14:xfrm>
              <a:off x="5242707" y="4195520"/>
              <a:ext cx="6406560" cy="938160"/>
            </p14:xfrm>
          </p:contentPart>
        </mc:Choice>
        <mc:Fallback xmlns="">
          <p:pic>
            <p:nvPicPr>
              <p:cNvPr id="26" name="Ink 25">
                <a:extLst>
                  <a:ext uri="{FF2B5EF4-FFF2-40B4-BE49-F238E27FC236}">
                    <a16:creationId xmlns:a16="http://schemas.microsoft.com/office/drawing/2014/main" id="{E35867CF-2737-6BA7-4BBD-22FD372BFE38}"/>
                  </a:ext>
                </a:extLst>
              </p:cNvPr>
              <p:cNvPicPr/>
              <p:nvPr/>
            </p:nvPicPr>
            <p:blipFill>
              <a:blip r:embed="rId26"/>
              <a:stretch>
                <a:fillRect/>
              </a:stretch>
            </p:blipFill>
            <p:spPr>
              <a:xfrm>
                <a:off x="5179707" y="4132880"/>
                <a:ext cx="653220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822A948F-0E1A-D8A2-AC66-02E5C3A811C5}"/>
                  </a:ext>
                </a:extLst>
              </p14:cNvPr>
              <p14:cNvContentPartPr/>
              <p14:nvPr/>
            </p14:nvContentPartPr>
            <p14:xfrm>
              <a:off x="6656787" y="3907160"/>
              <a:ext cx="1292760" cy="1281600"/>
            </p14:xfrm>
          </p:contentPart>
        </mc:Choice>
        <mc:Fallback xmlns="">
          <p:pic>
            <p:nvPicPr>
              <p:cNvPr id="28" name="Ink 27">
                <a:extLst>
                  <a:ext uri="{FF2B5EF4-FFF2-40B4-BE49-F238E27FC236}">
                    <a16:creationId xmlns:a16="http://schemas.microsoft.com/office/drawing/2014/main" id="{822A948F-0E1A-D8A2-AC66-02E5C3A811C5}"/>
                  </a:ext>
                </a:extLst>
              </p:cNvPr>
              <p:cNvPicPr/>
              <p:nvPr/>
            </p:nvPicPr>
            <p:blipFill>
              <a:blip r:embed="rId28"/>
              <a:stretch>
                <a:fillRect/>
              </a:stretch>
            </p:blipFill>
            <p:spPr>
              <a:xfrm>
                <a:off x="6593787" y="3844520"/>
                <a:ext cx="1418400" cy="1407240"/>
              </a:xfrm>
              <a:prstGeom prst="rect">
                <a:avLst/>
              </a:prstGeom>
            </p:spPr>
          </p:pic>
        </mc:Fallback>
      </mc:AlternateContent>
      <p:grpSp>
        <p:nvGrpSpPr>
          <p:cNvPr id="31" name="Group 30">
            <a:extLst>
              <a:ext uri="{FF2B5EF4-FFF2-40B4-BE49-F238E27FC236}">
                <a16:creationId xmlns:a16="http://schemas.microsoft.com/office/drawing/2014/main" id="{9D25CCF5-2CB5-643C-5368-1300CCA09507}"/>
              </a:ext>
            </a:extLst>
          </p:cNvPr>
          <p:cNvGrpSpPr/>
          <p:nvPr/>
        </p:nvGrpSpPr>
        <p:grpSpPr>
          <a:xfrm>
            <a:off x="6007707" y="3989960"/>
            <a:ext cx="5390640" cy="1396080"/>
            <a:chOff x="6007707" y="3989960"/>
            <a:chExt cx="5390640" cy="1396080"/>
          </a:xfrm>
        </p:grpSpPr>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DC81AB58-89CD-253E-04AB-8ADE8328E1B0}"/>
                    </a:ext>
                  </a:extLst>
                </p14:cNvPr>
                <p14:cNvContentPartPr/>
                <p14:nvPr/>
              </p14:nvContentPartPr>
              <p14:xfrm>
                <a:off x="6445467" y="4739120"/>
                <a:ext cx="4952880" cy="646920"/>
              </p14:xfrm>
            </p:contentPart>
          </mc:Choice>
          <mc:Fallback xmlns="">
            <p:pic>
              <p:nvPicPr>
                <p:cNvPr id="17" name="Ink 16">
                  <a:extLst>
                    <a:ext uri="{FF2B5EF4-FFF2-40B4-BE49-F238E27FC236}">
                      <a16:creationId xmlns:a16="http://schemas.microsoft.com/office/drawing/2014/main" id="{DC81AB58-89CD-253E-04AB-8ADE8328E1B0}"/>
                    </a:ext>
                  </a:extLst>
                </p:cNvPr>
                <p:cNvPicPr/>
                <p:nvPr/>
              </p:nvPicPr>
              <p:blipFill>
                <a:blip r:embed="rId30"/>
                <a:stretch>
                  <a:fillRect/>
                </a:stretch>
              </p:blipFill>
              <p:spPr>
                <a:xfrm>
                  <a:off x="6382827" y="4676120"/>
                  <a:ext cx="507852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52B4385F-B7BD-565E-26F6-43F9D8256F49}"/>
                    </a:ext>
                  </a:extLst>
                </p14:cNvPr>
                <p14:cNvContentPartPr/>
                <p14:nvPr/>
              </p14:nvContentPartPr>
              <p14:xfrm>
                <a:off x="6007707" y="4109480"/>
                <a:ext cx="993600" cy="529560"/>
              </p14:xfrm>
            </p:contentPart>
          </mc:Choice>
          <mc:Fallback xmlns="">
            <p:pic>
              <p:nvPicPr>
                <p:cNvPr id="18" name="Ink 17">
                  <a:extLst>
                    <a:ext uri="{FF2B5EF4-FFF2-40B4-BE49-F238E27FC236}">
                      <a16:creationId xmlns:a16="http://schemas.microsoft.com/office/drawing/2014/main" id="{52B4385F-B7BD-565E-26F6-43F9D8256F49}"/>
                    </a:ext>
                  </a:extLst>
                </p:cNvPr>
                <p:cNvPicPr/>
                <p:nvPr/>
              </p:nvPicPr>
              <p:blipFill>
                <a:blip r:embed="rId32"/>
                <a:stretch>
                  <a:fillRect/>
                </a:stretch>
              </p:blipFill>
              <p:spPr>
                <a:xfrm>
                  <a:off x="5945067" y="4046480"/>
                  <a:ext cx="111924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907B01AC-19A7-7262-16C8-3708D2C2C472}"/>
                    </a:ext>
                  </a:extLst>
                </p14:cNvPr>
                <p14:cNvContentPartPr/>
                <p14:nvPr/>
              </p14:nvContentPartPr>
              <p14:xfrm>
                <a:off x="7370307" y="3989960"/>
                <a:ext cx="2079360" cy="424440"/>
              </p14:xfrm>
            </p:contentPart>
          </mc:Choice>
          <mc:Fallback xmlns="">
            <p:pic>
              <p:nvPicPr>
                <p:cNvPr id="30" name="Ink 29">
                  <a:extLst>
                    <a:ext uri="{FF2B5EF4-FFF2-40B4-BE49-F238E27FC236}">
                      <a16:creationId xmlns:a16="http://schemas.microsoft.com/office/drawing/2014/main" id="{907B01AC-19A7-7262-16C8-3708D2C2C472}"/>
                    </a:ext>
                  </a:extLst>
                </p:cNvPr>
                <p:cNvPicPr/>
                <p:nvPr/>
              </p:nvPicPr>
              <p:blipFill>
                <a:blip r:embed="rId34"/>
                <a:stretch>
                  <a:fillRect/>
                </a:stretch>
              </p:blipFill>
              <p:spPr>
                <a:xfrm>
                  <a:off x="7307667" y="3926960"/>
                  <a:ext cx="2205000" cy="550080"/>
                </a:xfrm>
                <a:prstGeom prst="rect">
                  <a:avLst/>
                </a:prstGeom>
              </p:spPr>
            </p:pic>
          </mc:Fallback>
        </mc:AlternateContent>
      </p:grpSp>
      <p:pic>
        <p:nvPicPr>
          <p:cNvPr id="33" name="Picture 32">
            <a:extLst>
              <a:ext uri="{FF2B5EF4-FFF2-40B4-BE49-F238E27FC236}">
                <a16:creationId xmlns:a16="http://schemas.microsoft.com/office/drawing/2014/main" id="{09BF5D8F-CD95-0FE5-11C1-D8452F4DD112}"/>
              </a:ext>
            </a:extLst>
          </p:cNvPr>
          <p:cNvPicPr>
            <a:picLocks noChangeAspect="1"/>
          </p:cNvPicPr>
          <p:nvPr/>
        </p:nvPicPr>
        <p:blipFill>
          <a:blip r:embed="rId35"/>
          <a:stretch>
            <a:fillRect/>
          </a:stretch>
        </p:blipFill>
        <p:spPr>
          <a:xfrm>
            <a:off x="595949" y="4065960"/>
            <a:ext cx="1958194" cy="274147"/>
          </a:xfrm>
          <a:prstGeom prst="rect">
            <a:avLst/>
          </a:prstGeom>
        </p:spPr>
      </p:pic>
      <p:pic>
        <p:nvPicPr>
          <p:cNvPr id="35" name="Picture 34">
            <a:extLst>
              <a:ext uri="{FF2B5EF4-FFF2-40B4-BE49-F238E27FC236}">
                <a16:creationId xmlns:a16="http://schemas.microsoft.com/office/drawing/2014/main" id="{CD0A3D16-91B8-BF03-3341-515C08017687}"/>
              </a:ext>
            </a:extLst>
          </p:cNvPr>
          <p:cNvPicPr>
            <a:picLocks noChangeAspect="1"/>
          </p:cNvPicPr>
          <p:nvPr/>
        </p:nvPicPr>
        <p:blipFill>
          <a:blip r:embed="rId36"/>
          <a:stretch>
            <a:fillRect/>
          </a:stretch>
        </p:blipFill>
        <p:spPr>
          <a:xfrm>
            <a:off x="2590696" y="4098113"/>
            <a:ext cx="3213135" cy="248095"/>
          </a:xfrm>
          <a:prstGeom prst="rect">
            <a:avLst/>
          </a:prstGeom>
        </p:spPr>
      </p:pic>
      <p:pic>
        <p:nvPicPr>
          <p:cNvPr id="36" name="Picture 35">
            <a:extLst>
              <a:ext uri="{FF2B5EF4-FFF2-40B4-BE49-F238E27FC236}">
                <a16:creationId xmlns:a16="http://schemas.microsoft.com/office/drawing/2014/main" id="{3EBFD4D8-4174-5266-BCEF-479BEE1FDAE1}"/>
              </a:ext>
            </a:extLst>
          </p:cNvPr>
          <p:cNvPicPr>
            <a:picLocks noChangeAspect="1"/>
          </p:cNvPicPr>
          <p:nvPr/>
        </p:nvPicPr>
        <p:blipFill>
          <a:blip r:embed="rId35"/>
          <a:stretch>
            <a:fillRect/>
          </a:stretch>
        </p:blipFill>
        <p:spPr>
          <a:xfrm>
            <a:off x="6104290" y="4083473"/>
            <a:ext cx="1958194" cy="274147"/>
          </a:xfrm>
          <a:prstGeom prst="rect">
            <a:avLst/>
          </a:prstGeom>
        </p:spPr>
      </p:pic>
      <p:pic>
        <p:nvPicPr>
          <p:cNvPr id="38" name="Picture 37">
            <a:extLst>
              <a:ext uri="{FF2B5EF4-FFF2-40B4-BE49-F238E27FC236}">
                <a16:creationId xmlns:a16="http://schemas.microsoft.com/office/drawing/2014/main" id="{1DC694B3-E4F0-9000-A2FA-740C6C04A8E6}"/>
              </a:ext>
            </a:extLst>
          </p:cNvPr>
          <p:cNvPicPr>
            <a:picLocks noChangeAspect="1"/>
          </p:cNvPicPr>
          <p:nvPr/>
        </p:nvPicPr>
        <p:blipFill>
          <a:blip r:embed="rId37"/>
          <a:stretch>
            <a:fillRect/>
          </a:stretch>
        </p:blipFill>
        <p:spPr>
          <a:xfrm>
            <a:off x="8079866" y="4128040"/>
            <a:ext cx="3061196" cy="244271"/>
          </a:xfrm>
          <a:prstGeom prst="rect">
            <a:avLst/>
          </a:prstGeom>
        </p:spPr>
      </p:pic>
      <p:sp>
        <p:nvSpPr>
          <p:cNvPr id="42" name="TextBox 41">
            <a:extLst>
              <a:ext uri="{FF2B5EF4-FFF2-40B4-BE49-F238E27FC236}">
                <a16:creationId xmlns:a16="http://schemas.microsoft.com/office/drawing/2014/main" id="{E5E44DDF-6068-E5B3-F76B-C97B45639B28}"/>
              </a:ext>
            </a:extLst>
          </p:cNvPr>
          <p:cNvSpPr txBox="1"/>
          <p:nvPr/>
        </p:nvSpPr>
        <p:spPr>
          <a:xfrm>
            <a:off x="625887" y="5247353"/>
            <a:ext cx="5035621" cy="1477328"/>
          </a:xfrm>
          <a:prstGeom prst="rect">
            <a:avLst/>
          </a:prstGeom>
          <a:noFill/>
        </p:spPr>
        <p:txBody>
          <a:bodyPr wrap="square">
            <a:spAutoFit/>
          </a:bodyPr>
          <a:lstStyle/>
          <a:p>
            <a:r>
              <a:rPr lang="en-US" dirty="0"/>
              <a:t>For each green star, it looks for the nearest blue dot, and whatever the value of that blue dot is (from OY axis), it becomes the prediction (blue star). It's like asking your closest friend for advice and following exactly what they say.</a:t>
            </a:r>
          </a:p>
        </p:txBody>
      </p:sp>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E02ACE25-DE96-426F-1A8F-ED70B781E246}"/>
                  </a:ext>
                </a:extLst>
              </p14:cNvPr>
              <p14:cNvContentPartPr/>
              <p14:nvPr/>
            </p14:nvContentPartPr>
            <p14:xfrm>
              <a:off x="3141027" y="4495760"/>
              <a:ext cx="360" cy="697680"/>
            </p14:xfrm>
          </p:contentPart>
        </mc:Choice>
        <mc:Fallback xmlns="">
          <p:pic>
            <p:nvPicPr>
              <p:cNvPr id="45" name="Ink 44">
                <a:extLst>
                  <a:ext uri="{FF2B5EF4-FFF2-40B4-BE49-F238E27FC236}">
                    <a16:creationId xmlns:a16="http://schemas.microsoft.com/office/drawing/2014/main" id="{E02ACE25-DE96-426F-1A8F-ED70B781E246}"/>
                  </a:ext>
                </a:extLst>
              </p:cNvPr>
              <p:cNvPicPr/>
              <p:nvPr/>
            </p:nvPicPr>
            <p:blipFill>
              <a:blip r:embed="rId39"/>
              <a:stretch>
                <a:fillRect/>
              </a:stretch>
            </p:blipFill>
            <p:spPr>
              <a:xfrm>
                <a:off x="3132387" y="4486760"/>
                <a:ext cx="180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7B6DDADC-74DC-A85D-8FFA-1748204632F7}"/>
                  </a:ext>
                </a:extLst>
              </p14:cNvPr>
              <p14:cNvContentPartPr/>
              <p14:nvPr/>
            </p14:nvContentPartPr>
            <p14:xfrm>
              <a:off x="2988747" y="5047640"/>
              <a:ext cx="249480" cy="176040"/>
            </p14:xfrm>
          </p:contentPart>
        </mc:Choice>
        <mc:Fallback xmlns="">
          <p:pic>
            <p:nvPicPr>
              <p:cNvPr id="51" name="Ink 50">
                <a:extLst>
                  <a:ext uri="{FF2B5EF4-FFF2-40B4-BE49-F238E27FC236}">
                    <a16:creationId xmlns:a16="http://schemas.microsoft.com/office/drawing/2014/main" id="{7B6DDADC-74DC-A85D-8FFA-1748204632F7}"/>
                  </a:ext>
                </a:extLst>
              </p:cNvPr>
              <p:cNvPicPr/>
              <p:nvPr/>
            </p:nvPicPr>
            <p:blipFill>
              <a:blip r:embed="rId41"/>
              <a:stretch>
                <a:fillRect/>
              </a:stretch>
            </p:blipFill>
            <p:spPr>
              <a:xfrm>
                <a:off x="2980107" y="5038640"/>
                <a:ext cx="267120" cy="193680"/>
              </a:xfrm>
              <a:prstGeom prst="rect">
                <a:avLst/>
              </a:prstGeom>
            </p:spPr>
          </p:pic>
        </mc:Fallback>
      </mc:AlternateContent>
      <p:sp>
        <p:nvSpPr>
          <p:cNvPr id="53" name="TextBox 52">
            <a:extLst>
              <a:ext uri="{FF2B5EF4-FFF2-40B4-BE49-F238E27FC236}">
                <a16:creationId xmlns:a16="http://schemas.microsoft.com/office/drawing/2014/main" id="{117DB32B-7F8B-23B5-FFA3-4973E6DA7EF5}"/>
              </a:ext>
            </a:extLst>
          </p:cNvPr>
          <p:cNvSpPr txBox="1"/>
          <p:nvPr/>
        </p:nvSpPr>
        <p:spPr>
          <a:xfrm>
            <a:off x="6104290" y="5185199"/>
            <a:ext cx="5198710" cy="1477328"/>
          </a:xfrm>
          <a:prstGeom prst="rect">
            <a:avLst/>
          </a:prstGeom>
          <a:noFill/>
        </p:spPr>
        <p:txBody>
          <a:bodyPr wrap="square">
            <a:spAutoFit/>
          </a:bodyPr>
          <a:lstStyle/>
          <a:p>
            <a:r>
              <a:rPr lang="en-US" dirty="0"/>
              <a:t>For each green star, it looks at the three closest blue dots, takes their values (from OY axis), and averages them to come up with a prediction (blue star). This way, you're getting a more balanced opinion because you're asking a few more people.</a:t>
            </a:r>
          </a:p>
        </p:txBody>
      </p:sp>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43977AC7-9DFE-7973-A9C9-A52FBAC2D375}"/>
                  </a:ext>
                </a:extLst>
              </p14:cNvPr>
              <p14:cNvContentPartPr/>
              <p14:nvPr/>
            </p14:nvContentPartPr>
            <p14:xfrm>
              <a:off x="8636067" y="4419440"/>
              <a:ext cx="360" cy="635400"/>
            </p14:xfrm>
          </p:contentPart>
        </mc:Choice>
        <mc:Fallback xmlns="">
          <p:pic>
            <p:nvPicPr>
              <p:cNvPr id="54" name="Ink 53">
                <a:extLst>
                  <a:ext uri="{FF2B5EF4-FFF2-40B4-BE49-F238E27FC236}">
                    <a16:creationId xmlns:a16="http://schemas.microsoft.com/office/drawing/2014/main" id="{43977AC7-9DFE-7973-A9C9-A52FBAC2D375}"/>
                  </a:ext>
                </a:extLst>
              </p:cNvPr>
              <p:cNvPicPr/>
              <p:nvPr/>
            </p:nvPicPr>
            <p:blipFill>
              <a:blip r:embed="rId43"/>
              <a:stretch>
                <a:fillRect/>
              </a:stretch>
            </p:blipFill>
            <p:spPr>
              <a:xfrm>
                <a:off x="8627067" y="4410440"/>
                <a:ext cx="1800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40B76738-013F-021F-09BB-0660F8C37FB6}"/>
                  </a:ext>
                </a:extLst>
              </p14:cNvPr>
              <p14:cNvContentPartPr/>
              <p14:nvPr/>
            </p14:nvContentPartPr>
            <p14:xfrm>
              <a:off x="8534187" y="4970960"/>
              <a:ext cx="257760" cy="171360"/>
            </p14:xfrm>
          </p:contentPart>
        </mc:Choice>
        <mc:Fallback xmlns="">
          <p:pic>
            <p:nvPicPr>
              <p:cNvPr id="55" name="Ink 54">
                <a:extLst>
                  <a:ext uri="{FF2B5EF4-FFF2-40B4-BE49-F238E27FC236}">
                    <a16:creationId xmlns:a16="http://schemas.microsoft.com/office/drawing/2014/main" id="{40B76738-013F-021F-09BB-0660F8C37FB6}"/>
                  </a:ext>
                </a:extLst>
              </p:cNvPr>
              <p:cNvPicPr/>
              <p:nvPr/>
            </p:nvPicPr>
            <p:blipFill>
              <a:blip r:embed="rId45"/>
              <a:stretch>
                <a:fillRect/>
              </a:stretch>
            </p:blipFill>
            <p:spPr>
              <a:xfrm>
                <a:off x="8525547" y="4961960"/>
                <a:ext cx="275400" cy="189000"/>
              </a:xfrm>
              <a:prstGeom prst="rect">
                <a:avLst/>
              </a:prstGeom>
            </p:spPr>
          </p:pic>
        </mc:Fallback>
      </mc:AlternateContent>
    </p:spTree>
    <p:extLst>
      <p:ext uri="{BB962C8B-B14F-4D97-AF65-F5344CB8AC3E}">
        <p14:creationId xmlns:p14="http://schemas.microsoft.com/office/powerpoint/2010/main" val="66106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8A53A-5CD6-84D0-E597-575A9E3720E9}"/>
              </a:ext>
            </a:extLst>
          </p:cNvPr>
          <p:cNvSpPr>
            <a:spLocks noGrp="1"/>
          </p:cNvSpPr>
          <p:nvPr>
            <p:ph idx="1"/>
          </p:nvPr>
        </p:nvSpPr>
        <p:spPr>
          <a:xfrm>
            <a:off x="0" y="597958"/>
            <a:ext cx="12192000" cy="4351338"/>
          </a:xfrm>
        </p:spPr>
        <p:txBody>
          <a:bodyPr>
            <a:normAutofit/>
          </a:bodyPr>
          <a:lstStyle/>
          <a:p>
            <a:pPr marL="0" indent="0">
              <a:buNone/>
            </a:pPr>
            <a:r>
              <a:rPr lang="en-US" sz="3600" dirty="0"/>
              <a:t>2 important things are essential for </a:t>
            </a:r>
            <a:r>
              <a:rPr lang="en-US" sz="3600" i="1" dirty="0"/>
              <a:t>k</a:t>
            </a:r>
            <a:r>
              <a:rPr lang="en-US" sz="3600" dirty="0"/>
              <a:t>-Nearest neighbors:</a:t>
            </a:r>
          </a:p>
          <a:p>
            <a:endParaRPr lang="en-US" sz="3600" dirty="0"/>
          </a:p>
          <a:p>
            <a:endParaRPr lang="en-US" sz="3600" dirty="0"/>
          </a:p>
          <a:p>
            <a:pPr lvl="1"/>
            <a:r>
              <a:rPr lang="en-US" sz="3200" b="1" dirty="0">
                <a:highlight>
                  <a:srgbClr val="FFFF00"/>
                </a:highlight>
              </a:rPr>
              <a:t>the number of neighbors</a:t>
            </a:r>
          </a:p>
          <a:p>
            <a:pPr lvl="1"/>
            <a:endParaRPr lang="en-US" sz="3200" b="1" dirty="0">
              <a:highlight>
                <a:srgbClr val="FFFF00"/>
              </a:highlight>
            </a:endParaRPr>
          </a:p>
          <a:p>
            <a:pPr lvl="1"/>
            <a:r>
              <a:rPr lang="en-US" sz="3200" dirty="0"/>
              <a:t>how we measure the </a:t>
            </a:r>
            <a:r>
              <a:rPr lang="en-US" sz="3200" b="1" dirty="0">
                <a:highlight>
                  <a:srgbClr val="FFFF00"/>
                </a:highlight>
              </a:rPr>
              <a:t>distance</a:t>
            </a:r>
            <a:r>
              <a:rPr lang="en-US" sz="3200" dirty="0"/>
              <a:t> between data points (Euclidean distance is commonly used)</a:t>
            </a:r>
          </a:p>
        </p:txBody>
      </p:sp>
    </p:spTree>
    <p:extLst>
      <p:ext uri="{BB962C8B-B14F-4D97-AF65-F5344CB8AC3E}">
        <p14:creationId xmlns:p14="http://schemas.microsoft.com/office/powerpoint/2010/main" val="1837641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0313A8-F26B-B36B-480E-A408A4AD7373}"/>
              </a:ext>
            </a:extLst>
          </p:cNvPr>
          <p:cNvSpPr txBox="1"/>
          <p:nvPr/>
        </p:nvSpPr>
        <p:spPr>
          <a:xfrm>
            <a:off x="0" y="146527"/>
            <a:ext cx="11989942" cy="5509200"/>
          </a:xfrm>
          <a:prstGeom prst="rect">
            <a:avLst/>
          </a:prstGeom>
          <a:noFill/>
        </p:spPr>
        <p:txBody>
          <a:bodyPr wrap="square">
            <a:spAutoFit/>
          </a:bodyPr>
          <a:lstStyle/>
          <a:p>
            <a:pPr>
              <a:buNone/>
            </a:pPr>
            <a:r>
              <a:rPr lang="ro-RO" sz="2800" b="1" dirty="0"/>
              <a:t>Real-World Uses of k-Nearest Neighbors (k-NN)</a:t>
            </a:r>
            <a:endParaRPr lang="en-US" sz="2800" b="1" dirty="0"/>
          </a:p>
          <a:p>
            <a:pPr>
              <a:buNone/>
            </a:pPr>
            <a:endParaRPr lang="ro-RO" sz="2400" b="1" dirty="0"/>
          </a:p>
          <a:p>
            <a:pPr>
              <a:buNone/>
            </a:pPr>
            <a:r>
              <a:rPr lang="ro-RO" sz="2000" b="1" dirty="0"/>
              <a:t>Where k-NN is used</a:t>
            </a:r>
            <a:r>
              <a:rPr lang="en-US" sz="2000" b="1" dirty="0"/>
              <a:t> (some examples):</a:t>
            </a:r>
          </a:p>
          <a:p>
            <a:pPr>
              <a:buNone/>
            </a:pPr>
            <a:endParaRPr lang="ro-RO" sz="2000" b="1" dirty="0"/>
          </a:p>
          <a:p>
            <a:pPr>
              <a:buFont typeface="Arial" panose="020B0604020202020204" pitchFamily="34" charset="0"/>
              <a:buChar char="•"/>
            </a:pPr>
            <a:r>
              <a:rPr lang="en-US" sz="2000" b="1" dirty="0"/>
              <a:t> </a:t>
            </a:r>
            <a:r>
              <a:rPr lang="ro-RO" sz="2000" b="1" dirty="0"/>
              <a:t>Healthcare:</a:t>
            </a:r>
            <a:r>
              <a:rPr lang="ro-RO" sz="2000" dirty="0"/>
              <a:t> Predicting disease based on patient similarity (e.g., diabetes, heart disease).</a:t>
            </a: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ro-RO" sz="2000" dirty="0"/>
          </a:p>
          <a:p>
            <a:pPr>
              <a:buFont typeface="Arial" panose="020B0604020202020204" pitchFamily="34" charset="0"/>
              <a:buChar char="•"/>
            </a:pPr>
            <a:r>
              <a:rPr lang="en-US" sz="2000" b="1" dirty="0"/>
              <a:t> </a:t>
            </a:r>
            <a:r>
              <a:rPr lang="ro-RO" sz="2000" b="1" dirty="0"/>
              <a:t>Recommendation systems:</a:t>
            </a:r>
            <a:r>
              <a:rPr lang="ro-RO" sz="2000" dirty="0"/>
              <a:t> “Users who liked this also liked…” (product or movie similarity).</a:t>
            </a: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ro-RO" sz="2000" dirty="0"/>
          </a:p>
          <a:p>
            <a:endParaRPr lang="ro-RO" sz="2000" dirty="0"/>
          </a:p>
          <a:p>
            <a:pPr>
              <a:buFont typeface="Arial" panose="020B0604020202020204" pitchFamily="34" charset="0"/>
              <a:buChar char="•"/>
            </a:pPr>
            <a:r>
              <a:rPr lang="en-US" sz="2000" b="1" dirty="0"/>
              <a:t> </a:t>
            </a:r>
            <a:r>
              <a:rPr lang="ro-RO" sz="2000" b="1" dirty="0"/>
              <a:t>Bioinformatics:</a:t>
            </a:r>
            <a:r>
              <a:rPr lang="ro-RO" sz="2000" dirty="0"/>
              <a:t> Classifying genes or protein sequences by similarity.</a:t>
            </a:r>
            <a:endParaRPr lang="en-US" sz="2000" dirty="0"/>
          </a:p>
          <a:p>
            <a:endParaRPr lang="en-US" sz="2000" dirty="0"/>
          </a:p>
        </p:txBody>
      </p:sp>
      <p:pic>
        <p:nvPicPr>
          <p:cNvPr id="7" name="Picture 6">
            <a:extLst>
              <a:ext uri="{FF2B5EF4-FFF2-40B4-BE49-F238E27FC236}">
                <a16:creationId xmlns:a16="http://schemas.microsoft.com/office/drawing/2014/main" id="{6FAB4415-122D-A6B9-BB24-924840AA5F48}"/>
              </a:ext>
            </a:extLst>
          </p:cNvPr>
          <p:cNvPicPr>
            <a:picLocks noChangeAspect="1"/>
          </p:cNvPicPr>
          <p:nvPr/>
        </p:nvPicPr>
        <p:blipFill>
          <a:blip r:embed="rId2"/>
          <a:stretch>
            <a:fillRect/>
          </a:stretch>
        </p:blipFill>
        <p:spPr>
          <a:xfrm>
            <a:off x="3195771" y="3865166"/>
            <a:ext cx="5328890" cy="863401"/>
          </a:xfrm>
          <a:prstGeom prst="rect">
            <a:avLst/>
          </a:prstGeom>
        </p:spPr>
      </p:pic>
      <p:pic>
        <p:nvPicPr>
          <p:cNvPr id="9" name="Picture 8">
            <a:extLst>
              <a:ext uri="{FF2B5EF4-FFF2-40B4-BE49-F238E27FC236}">
                <a16:creationId xmlns:a16="http://schemas.microsoft.com/office/drawing/2014/main" id="{AE848EF7-D84A-F634-7335-4851A878EEF0}"/>
              </a:ext>
            </a:extLst>
          </p:cNvPr>
          <p:cNvPicPr>
            <a:picLocks noChangeAspect="1"/>
          </p:cNvPicPr>
          <p:nvPr/>
        </p:nvPicPr>
        <p:blipFill>
          <a:blip r:embed="rId3"/>
          <a:stretch>
            <a:fillRect/>
          </a:stretch>
        </p:blipFill>
        <p:spPr>
          <a:xfrm>
            <a:off x="4815312" y="2053621"/>
            <a:ext cx="1609462" cy="1311414"/>
          </a:xfrm>
          <a:prstGeom prst="rect">
            <a:avLst/>
          </a:prstGeom>
        </p:spPr>
      </p:pic>
      <p:pic>
        <p:nvPicPr>
          <p:cNvPr id="11" name="Picture 10">
            <a:extLst>
              <a:ext uri="{FF2B5EF4-FFF2-40B4-BE49-F238E27FC236}">
                <a16:creationId xmlns:a16="http://schemas.microsoft.com/office/drawing/2014/main" id="{254BA8AC-FB39-F93B-C8D3-A76A0E1549A8}"/>
              </a:ext>
            </a:extLst>
          </p:cNvPr>
          <p:cNvPicPr>
            <a:picLocks noChangeAspect="1"/>
          </p:cNvPicPr>
          <p:nvPr/>
        </p:nvPicPr>
        <p:blipFill>
          <a:blip r:embed="rId4"/>
          <a:stretch>
            <a:fillRect/>
          </a:stretch>
        </p:blipFill>
        <p:spPr>
          <a:xfrm>
            <a:off x="4815312" y="5228698"/>
            <a:ext cx="1804483" cy="1585871"/>
          </a:xfrm>
          <a:prstGeom prst="rect">
            <a:avLst/>
          </a:prstGeom>
        </p:spPr>
      </p:pic>
    </p:spTree>
    <p:extLst>
      <p:ext uri="{BB962C8B-B14F-4D97-AF65-F5344CB8AC3E}">
        <p14:creationId xmlns:p14="http://schemas.microsoft.com/office/powerpoint/2010/main" val="267940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5DE74C-7633-2DE2-151E-7A5990BC7A09}"/>
              </a:ext>
            </a:extLst>
          </p:cNvPr>
          <p:cNvSpPr txBox="1"/>
          <p:nvPr/>
        </p:nvSpPr>
        <p:spPr>
          <a:xfrm>
            <a:off x="202913" y="-18098"/>
            <a:ext cx="11989087" cy="6894195"/>
          </a:xfrm>
          <a:prstGeom prst="rect">
            <a:avLst/>
          </a:prstGeom>
          <a:noFill/>
        </p:spPr>
        <p:txBody>
          <a:bodyPr wrap="square">
            <a:spAutoFit/>
          </a:bodyPr>
          <a:lstStyle/>
          <a:p>
            <a:r>
              <a:rPr lang="ro-RO" sz="3200" b="1" dirty="0"/>
              <a:t>Notable papers</a:t>
            </a:r>
            <a:endParaRPr lang="en-US" sz="3200" b="1" dirty="0"/>
          </a:p>
          <a:p>
            <a:endParaRPr lang="ro-RO" sz="3200" b="1" dirty="0"/>
          </a:p>
          <a:p>
            <a:pPr marL="285750" indent="-285750">
              <a:buFont typeface="Arial" panose="020B0604020202020204" pitchFamily="34" charset="0"/>
              <a:buChar char="•"/>
            </a:pPr>
            <a:r>
              <a:rPr lang="ro-RO" sz="1800" dirty="0"/>
              <a:t>Cover &amp; Hart (1967) — </a:t>
            </a:r>
            <a:r>
              <a:rPr lang="ro-RO" b="1" dirty="0">
                <a:hlinkClick r:id="rId2"/>
              </a:rPr>
              <a:t>Nearest neighbor pattern classification</a:t>
            </a:r>
            <a:r>
              <a:rPr lang="en-US" b="1" dirty="0"/>
              <a:t> </a:t>
            </a:r>
            <a:r>
              <a:rPr lang="ro-RO" sz="1800" dirty="0"/>
              <a:t>→ foundational work.</a:t>
            </a: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ro-RO"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o-RO" sz="1800" dirty="0"/>
              <a:t>Zhang (2017) — </a:t>
            </a:r>
            <a:r>
              <a:rPr lang="en-US" b="1" dirty="0">
                <a:hlinkClick r:id="rId3"/>
              </a:rPr>
              <a:t>Efficient </a:t>
            </a:r>
            <a:r>
              <a:rPr lang="en-US" b="1" dirty="0" err="1">
                <a:hlinkClick r:id="rId3"/>
              </a:rPr>
              <a:t>kNN</a:t>
            </a:r>
            <a:r>
              <a:rPr lang="en-US" b="1" dirty="0">
                <a:hlinkClick r:id="rId3"/>
              </a:rPr>
              <a:t> classification with different numbers of nearest neighbors</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t>a</a:t>
            </a:r>
            <a:r>
              <a:rPr lang="en-US" sz="1800" dirty="0"/>
              <a:t>nd many other </a:t>
            </a:r>
            <a:r>
              <a:rPr lang="en-US" dirty="0"/>
              <a:t>examples…find more here on Google Scholar:</a:t>
            </a:r>
            <a:endParaRPr lang="ro-RO" sz="1800" dirty="0"/>
          </a:p>
          <a:p>
            <a:pPr>
              <a:buFont typeface="Arial" panose="020B0604020202020204" pitchFamily="34" charset="0"/>
              <a:buChar char="•"/>
            </a:pPr>
            <a:endParaRPr lang="en-US" sz="1800" dirty="0"/>
          </a:p>
          <a:p>
            <a:pPr>
              <a:buFont typeface="Arial" panose="020B0604020202020204" pitchFamily="34" charset="0"/>
              <a:buChar char="•"/>
            </a:pPr>
            <a:endParaRPr lang="ro-RO" sz="1800" dirty="0"/>
          </a:p>
        </p:txBody>
      </p:sp>
      <p:pic>
        <p:nvPicPr>
          <p:cNvPr id="7" name="Picture 6">
            <a:extLst>
              <a:ext uri="{FF2B5EF4-FFF2-40B4-BE49-F238E27FC236}">
                <a16:creationId xmlns:a16="http://schemas.microsoft.com/office/drawing/2014/main" id="{D8600BC0-4ADE-8992-3B79-4E7F735F6DE1}"/>
              </a:ext>
            </a:extLst>
          </p:cNvPr>
          <p:cNvPicPr>
            <a:picLocks noChangeAspect="1"/>
          </p:cNvPicPr>
          <p:nvPr/>
        </p:nvPicPr>
        <p:blipFill>
          <a:blip r:embed="rId4"/>
          <a:stretch>
            <a:fillRect/>
          </a:stretch>
        </p:blipFill>
        <p:spPr>
          <a:xfrm>
            <a:off x="4211260" y="3504347"/>
            <a:ext cx="3347291" cy="2044875"/>
          </a:xfrm>
          <a:prstGeom prst="rect">
            <a:avLst/>
          </a:prstGeom>
        </p:spPr>
      </p:pic>
      <p:pic>
        <p:nvPicPr>
          <p:cNvPr id="9" name="Picture 8">
            <a:extLst>
              <a:ext uri="{FF2B5EF4-FFF2-40B4-BE49-F238E27FC236}">
                <a16:creationId xmlns:a16="http://schemas.microsoft.com/office/drawing/2014/main" id="{A7CCC482-0FBD-634B-5D09-463C7F383BA3}"/>
              </a:ext>
            </a:extLst>
          </p:cNvPr>
          <p:cNvPicPr>
            <a:picLocks noChangeAspect="1"/>
          </p:cNvPicPr>
          <p:nvPr/>
        </p:nvPicPr>
        <p:blipFill>
          <a:blip r:embed="rId5"/>
          <a:stretch>
            <a:fillRect/>
          </a:stretch>
        </p:blipFill>
        <p:spPr>
          <a:xfrm>
            <a:off x="4290228" y="1308778"/>
            <a:ext cx="3189357" cy="1781640"/>
          </a:xfrm>
          <a:prstGeom prst="rect">
            <a:avLst/>
          </a:prstGeom>
        </p:spPr>
      </p:pic>
      <p:pic>
        <p:nvPicPr>
          <p:cNvPr id="11" name="Picture 10">
            <a:extLst>
              <a:ext uri="{FF2B5EF4-FFF2-40B4-BE49-F238E27FC236}">
                <a16:creationId xmlns:a16="http://schemas.microsoft.com/office/drawing/2014/main" id="{09792386-DB4F-A7DF-1045-272A479439B4}"/>
              </a:ext>
            </a:extLst>
          </p:cNvPr>
          <p:cNvPicPr>
            <a:picLocks noChangeAspect="1"/>
          </p:cNvPicPr>
          <p:nvPr/>
        </p:nvPicPr>
        <p:blipFill>
          <a:blip r:embed="rId6"/>
          <a:stretch>
            <a:fillRect/>
          </a:stretch>
        </p:blipFill>
        <p:spPr>
          <a:xfrm>
            <a:off x="7941924" y="5685384"/>
            <a:ext cx="2854812" cy="828432"/>
          </a:xfrm>
          <a:prstGeom prst="rect">
            <a:avLst/>
          </a:prstGeom>
        </p:spPr>
      </p:pic>
      <p:cxnSp>
        <p:nvCxnSpPr>
          <p:cNvPr id="12" name="Straight Connector 11">
            <a:extLst>
              <a:ext uri="{FF2B5EF4-FFF2-40B4-BE49-F238E27FC236}">
                <a16:creationId xmlns:a16="http://schemas.microsoft.com/office/drawing/2014/main" id="{4B80FDD1-06C1-2C39-6687-C25E6CFB766D}"/>
              </a:ext>
            </a:extLst>
          </p:cNvPr>
          <p:cNvCxnSpPr>
            <a:cxnSpLocks/>
          </p:cNvCxnSpPr>
          <p:nvPr/>
        </p:nvCxnSpPr>
        <p:spPr>
          <a:xfrm>
            <a:off x="6742970" y="6099600"/>
            <a:ext cx="1198954" cy="0"/>
          </a:xfrm>
          <a:prstGeom prst="line">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169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1265943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D529A-7E0B-8651-7F91-A3826D0F372B}"/>
              </a:ext>
            </a:extLst>
          </p:cNvPr>
          <p:cNvPicPr>
            <a:picLocks noChangeAspect="1"/>
          </p:cNvPicPr>
          <p:nvPr/>
        </p:nvPicPr>
        <p:blipFill>
          <a:blip r:embed="rId2"/>
          <a:stretch>
            <a:fillRect/>
          </a:stretch>
        </p:blipFill>
        <p:spPr>
          <a:xfrm>
            <a:off x="0" y="0"/>
            <a:ext cx="9126224" cy="1886213"/>
          </a:xfrm>
          <a:prstGeom prst="rect">
            <a:avLst/>
          </a:prstGeom>
        </p:spPr>
      </p:pic>
      <p:pic>
        <p:nvPicPr>
          <p:cNvPr id="7" name="Picture 6">
            <a:extLst>
              <a:ext uri="{FF2B5EF4-FFF2-40B4-BE49-F238E27FC236}">
                <a16:creationId xmlns:a16="http://schemas.microsoft.com/office/drawing/2014/main" id="{7B0D7B83-95A6-48B8-6411-66645EA91C80}"/>
              </a:ext>
            </a:extLst>
          </p:cNvPr>
          <p:cNvPicPr>
            <a:picLocks noChangeAspect="1"/>
          </p:cNvPicPr>
          <p:nvPr/>
        </p:nvPicPr>
        <p:blipFill>
          <a:blip r:embed="rId3"/>
          <a:stretch>
            <a:fillRect/>
          </a:stretch>
        </p:blipFill>
        <p:spPr>
          <a:xfrm>
            <a:off x="0" y="2406011"/>
            <a:ext cx="2152950" cy="1571844"/>
          </a:xfrm>
          <a:prstGeom prst="rect">
            <a:avLst/>
          </a:prstGeom>
        </p:spPr>
      </p:pic>
      <p:pic>
        <p:nvPicPr>
          <p:cNvPr id="9" name="Picture 8">
            <a:extLst>
              <a:ext uri="{FF2B5EF4-FFF2-40B4-BE49-F238E27FC236}">
                <a16:creationId xmlns:a16="http://schemas.microsoft.com/office/drawing/2014/main" id="{C1036FC7-4EC3-95C5-7DF8-D8BF9212C908}"/>
              </a:ext>
            </a:extLst>
          </p:cNvPr>
          <p:cNvPicPr>
            <a:picLocks noChangeAspect="1"/>
          </p:cNvPicPr>
          <p:nvPr/>
        </p:nvPicPr>
        <p:blipFill>
          <a:blip r:embed="rId4"/>
          <a:stretch>
            <a:fillRect/>
          </a:stretch>
        </p:blipFill>
        <p:spPr>
          <a:xfrm>
            <a:off x="2975120" y="2467932"/>
            <a:ext cx="5496692" cy="1448002"/>
          </a:xfrm>
          <a:prstGeom prst="rect">
            <a:avLst/>
          </a:prstGeom>
        </p:spPr>
      </p:pic>
      <p:grpSp>
        <p:nvGrpSpPr>
          <p:cNvPr id="12" name="Group 11">
            <a:extLst>
              <a:ext uri="{FF2B5EF4-FFF2-40B4-BE49-F238E27FC236}">
                <a16:creationId xmlns:a16="http://schemas.microsoft.com/office/drawing/2014/main" id="{E71DEB00-F1DD-53B1-54EE-E7BDB6CA4990}"/>
              </a:ext>
            </a:extLst>
          </p:cNvPr>
          <p:cNvGrpSpPr/>
          <p:nvPr/>
        </p:nvGrpSpPr>
        <p:grpSpPr>
          <a:xfrm>
            <a:off x="423027" y="1803320"/>
            <a:ext cx="257040" cy="570960"/>
            <a:chOff x="423027" y="1803320"/>
            <a:chExt cx="257040" cy="57096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828239B-C7C9-7201-BBAE-1EEC95DAC5F2}"/>
                    </a:ext>
                  </a:extLst>
                </p14:cNvPr>
                <p14:cNvContentPartPr/>
                <p14:nvPr/>
              </p14:nvContentPartPr>
              <p14:xfrm>
                <a:off x="533187" y="1803320"/>
                <a:ext cx="9000" cy="413640"/>
              </p14:xfrm>
            </p:contentPart>
          </mc:Choice>
          <mc:Fallback xmlns="">
            <p:pic>
              <p:nvPicPr>
                <p:cNvPr id="10" name="Ink 9">
                  <a:extLst>
                    <a:ext uri="{FF2B5EF4-FFF2-40B4-BE49-F238E27FC236}">
                      <a16:creationId xmlns:a16="http://schemas.microsoft.com/office/drawing/2014/main" id="{0828239B-C7C9-7201-BBAE-1EEC95DAC5F2}"/>
                    </a:ext>
                  </a:extLst>
                </p:cNvPr>
                <p:cNvPicPr/>
                <p:nvPr/>
              </p:nvPicPr>
              <p:blipFill>
                <a:blip r:embed="rId6"/>
                <a:stretch>
                  <a:fillRect/>
                </a:stretch>
              </p:blipFill>
              <p:spPr>
                <a:xfrm>
                  <a:off x="524187" y="1794320"/>
                  <a:ext cx="266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37B96C3-0313-0B1A-DE13-5BF376C26A37}"/>
                    </a:ext>
                  </a:extLst>
                </p14:cNvPr>
                <p14:cNvContentPartPr/>
                <p14:nvPr/>
              </p14:nvContentPartPr>
              <p14:xfrm>
                <a:off x="423027" y="2099600"/>
                <a:ext cx="257040" cy="274680"/>
              </p14:xfrm>
            </p:contentPart>
          </mc:Choice>
          <mc:Fallback xmlns="">
            <p:pic>
              <p:nvPicPr>
                <p:cNvPr id="11" name="Ink 10">
                  <a:extLst>
                    <a:ext uri="{FF2B5EF4-FFF2-40B4-BE49-F238E27FC236}">
                      <a16:creationId xmlns:a16="http://schemas.microsoft.com/office/drawing/2014/main" id="{B37B96C3-0313-0B1A-DE13-5BF376C26A37}"/>
                    </a:ext>
                  </a:extLst>
                </p:cNvPr>
                <p:cNvPicPr/>
                <p:nvPr/>
              </p:nvPicPr>
              <p:blipFill>
                <a:blip r:embed="rId8"/>
                <a:stretch>
                  <a:fillRect/>
                </a:stretch>
              </p:blipFill>
              <p:spPr>
                <a:xfrm>
                  <a:off x="414387" y="2090960"/>
                  <a:ext cx="274680" cy="29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11CF87B-2604-A0D6-BE49-87251C21FB7A}"/>
                  </a:ext>
                </a:extLst>
              </p14:cNvPr>
              <p14:cNvContentPartPr/>
              <p14:nvPr/>
            </p14:nvContentPartPr>
            <p14:xfrm>
              <a:off x="2633067" y="1820240"/>
              <a:ext cx="829800" cy="405720"/>
            </p14:xfrm>
          </p:contentPart>
        </mc:Choice>
        <mc:Fallback xmlns="">
          <p:pic>
            <p:nvPicPr>
              <p:cNvPr id="13" name="Ink 12">
                <a:extLst>
                  <a:ext uri="{FF2B5EF4-FFF2-40B4-BE49-F238E27FC236}">
                    <a16:creationId xmlns:a16="http://schemas.microsoft.com/office/drawing/2014/main" id="{511CF87B-2604-A0D6-BE49-87251C21FB7A}"/>
                  </a:ext>
                </a:extLst>
              </p:cNvPr>
              <p:cNvPicPr/>
              <p:nvPr/>
            </p:nvPicPr>
            <p:blipFill>
              <a:blip r:embed="rId10"/>
              <a:stretch>
                <a:fillRect/>
              </a:stretch>
            </p:blipFill>
            <p:spPr>
              <a:xfrm>
                <a:off x="2624427" y="1811240"/>
                <a:ext cx="8474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A4D9D843-A6E2-D739-7C94-DE4D4523F41A}"/>
                  </a:ext>
                </a:extLst>
              </p14:cNvPr>
              <p14:cNvContentPartPr/>
              <p14:nvPr/>
            </p14:nvContentPartPr>
            <p14:xfrm>
              <a:off x="3360987" y="2105360"/>
              <a:ext cx="222480" cy="203760"/>
            </p14:xfrm>
          </p:contentPart>
        </mc:Choice>
        <mc:Fallback xmlns="">
          <p:pic>
            <p:nvPicPr>
              <p:cNvPr id="16" name="Ink 15">
                <a:extLst>
                  <a:ext uri="{FF2B5EF4-FFF2-40B4-BE49-F238E27FC236}">
                    <a16:creationId xmlns:a16="http://schemas.microsoft.com/office/drawing/2014/main" id="{A4D9D843-A6E2-D739-7C94-DE4D4523F41A}"/>
                  </a:ext>
                </a:extLst>
              </p:cNvPr>
              <p:cNvPicPr/>
              <p:nvPr/>
            </p:nvPicPr>
            <p:blipFill>
              <a:blip r:embed="rId12"/>
              <a:stretch>
                <a:fillRect/>
              </a:stretch>
            </p:blipFill>
            <p:spPr>
              <a:xfrm>
                <a:off x="3352347" y="2096720"/>
                <a:ext cx="240120" cy="221400"/>
              </a:xfrm>
              <a:prstGeom prst="rect">
                <a:avLst/>
              </a:prstGeom>
            </p:spPr>
          </p:pic>
        </mc:Fallback>
      </mc:AlternateContent>
      <p:sp>
        <p:nvSpPr>
          <p:cNvPr id="20" name="TextBox 19">
            <a:extLst>
              <a:ext uri="{FF2B5EF4-FFF2-40B4-BE49-F238E27FC236}">
                <a16:creationId xmlns:a16="http://schemas.microsoft.com/office/drawing/2014/main" id="{CCFEDCE9-524D-B1C5-9D61-BD337A2E4B10}"/>
              </a:ext>
            </a:extLst>
          </p:cNvPr>
          <p:cNvSpPr txBox="1"/>
          <p:nvPr/>
        </p:nvSpPr>
        <p:spPr>
          <a:xfrm>
            <a:off x="7731781" y="4352185"/>
            <a:ext cx="2446867" cy="1200329"/>
          </a:xfrm>
          <a:prstGeom prst="rect">
            <a:avLst/>
          </a:prstGeom>
          <a:noFill/>
        </p:spPr>
        <p:txBody>
          <a:bodyPr wrap="square" rtlCol="0">
            <a:spAutoFit/>
          </a:bodyPr>
          <a:lstStyle/>
          <a:p>
            <a:r>
              <a:rPr lang="en-US" dirty="0"/>
              <a:t>3 classes of flowers:</a:t>
            </a:r>
          </a:p>
          <a:p>
            <a:pPr marL="285750" indent="-285750">
              <a:buFont typeface="Arial" panose="020B0604020202020204" pitchFamily="34" charset="0"/>
              <a:buChar char="•"/>
            </a:pPr>
            <a:r>
              <a:rPr lang="en-US" dirty="0" err="1"/>
              <a:t>setosa</a:t>
            </a:r>
            <a:r>
              <a:rPr lang="en-US" dirty="0"/>
              <a:t> (0) </a:t>
            </a:r>
          </a:p>
          <a:p>
            <a:pPr marL="285750" indent="-285750">
              <a:buFont typeface="Arial" panose="020B0604020202020204" pitchFamily="34" charset="0"/>
              <a:buChar char="•"/>
            </a:pPr>
            <a:r>
              <a:rPr lang="en-US" dirty="0"/>
              <a:t>versicolor (1)</a:t>
            </a:r>
          </a:p>
          <a:p>
            <a:pPr marL="285750" indent="-285750">
              <a:buFont typeface="Arial" panose="020B0604020202020204" pitchFamily="34" charset="0"/>
              <a:buChar char="•"/>
            </a:pPr>
            <a:r>
              <a:rPr lang="en-US" dirty="0"/>
              <a:t>virginica (2)</a:t>
            </a:r>
          </a:p>
        </p:txBody>
      </p:sp>
      <p:sp>
        <p:nvSpPr>
          <p:cNvPr id="48" name="TextBox 47">
            <a:extLst>
              <a:ext uri="{FF2B5EF4-FFF2-40B4-BE49-F238E27FC236}">
                <a16:creationId xmlns:a16="http://schemas.microsoft.com/office/drawing/2014/main" id="{A45444C8-095A-8152-08C6-623C328E0A63}"/>
              </a:ext>
            </a:extLst>
          </p:cNvPr>
          <p:cNvSpPr txBox="1"/>
          <p:nvPr/>
        </p:nvSpPr>
        <p:spPr>
          <a:xfrm>
            <a:off x="3149667" y="4629185"/>
            <a:ext cx="806908" cy="646331"/>
          </a:xfrm>
          <a:prstGeom prst="rect">
            <a:avLst/>
          </a:prstGeom>
          <a:noFill/>
        </p:spPr>
        <p:txBody>
          <a:bodyPr wrap="square" rtlCol="0">
            <a:spAutoFit/>
          </a:bodyPr>
          <a:lstStyle/>
          <a:p>
            <a:r>
              <a:rPr lang="en-US" dirty="0"/>
              <a:t>petal width </a:t>
            </a:r>
          </a:p>
        </p:txBody>
      </p:sp>
      <p:grpSp>
        <p:nvGrpSpPr>
          <p:cNvPr id="51" name="Group 50">
            <a:extLst>
              <a:ext uri="{FF2B5EF4-FFF2-40B4-BE49-F238E27FC236}">
                <a16:creationId xmlns:a16="http://schemas.microsoft.com/office/drawing/2014/main" id="{983529BE-B375-A952-423F-9254288400AF}"/>
              </a:ext>
            </a:extLst>
          </p:cNvPr>
          <p:cNvGrpSpPr/>
          <p:nvPr/>
        </p:nvGrpSpPr>
        <p:grpSpPr>
          <a:xfrm>
            <a:off x="160587" y="4029920"/>
            <a:ext cx="500400" cy="635040"/>
            <a:chOff x="160587" y="4029920"/>
            <a:chExt cx="500400" cy="635040"/>
          </a:xfrm>
        </p:grpSpPr>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389DBB96-8169-30B6-BF1C-A0CEABF6A557}"/>
                    </a:ext>
                  </a:extLst>
                </p14:cNvPr>
                <p14:cNvContentPartPr/>
                <p14:nvPr/>
              </p14:nvContentPartPr>
              <p14:xfrm>
                <a:off x="194427" y="4029920"/>
                <a:ext cx="466560" cy="507240"/>
              </p14:xfrm>
            </p:contentPart>
          </mc:Choice>
          <mc:Fallback xmlns="">
            <p:pic>
              <p:nvPicPr>
                <p:cNvPr id="49" name="Ink 48">
                  <a:extLst>
                    <a:ext uri="{FF2B5EF4-FFF2-40B4-BE49-F238E27FC236}">
                      <a16:creationId xmlns:a16="http://schemas.microsoft.com/office/drawing/2014/main" id="{389DBB96-8169-30B6-BF1C-A0CEABF6A557}"/>
                    </a:ext>
                  </a:extLst>
                </p:cNvPr>
                <p:cNvPicPr/>
                <p:nvPr/>
              </p:nvPicPr>
              <p:blipFill>
                <a:blip r:embed="rId14"/>
                <a:stretch>
                  <a:fillRect/>
                </a:stretch>
              </p:blipFill>
              <p:spPr>
                <a:xfrm>
                  <a:off x="185427" y="4021280"/>
                  <a:ext cx="48420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8B9D3BFD-86A1-D78B-F3BE-AB30509A835B}"/>
                    </a:ext>
                  </a:extLst>
                </p14:cNvPr>
                <p14:cNvContentPartPr/>
                <p14:nvPr/>
              </p14:nvContentPartPr>
              <p14:xfrm>
                <a:off x="160587" y="4478840"/>
                <a:ext cx="196560" cy="186120"/>
              </p14:xfrm>
            </p:contentPart>
          </mc:Choice>
          <mc:Fallback xmlns="">
            <p:pic>
              <p:nvPicPr>
                <p:cNvPr id="50" name="Ink 49">
                  <a:extLst>
                    <a:ext uri="{FF2B5EF4-FFF2-40B4-BE49-F238E27FC236}">
                      <a16:creationId xmlns:a16="http://schemas.microsoft.com/office/drawing/2014/main" id="{8B9D3BFD-86A1-D78B-F3BE-AB30509A835B}"/>
                    </a:ext>
                  </a:extLst>
                </p:cNvPr>
                <p:cNvPicPr/>
                <p:nvPr/>
              </p:nvPicPr>
              <p:blipFill>
                <a:blip r:embed="rId16"/>
                <a:stretch>
                  <a:fillRect/>
                </a:stretch>
              </p:blipFill>
              <p:spPr>
                <a:xfrm>
                  <a:off x="151947" y="4470200"/>
                  <a:ext cx="214200" cy="203760"/>
                </a:xfrm>
                <a:prstGeom prst="rect">
                  <a:avLst/>
                </a:prstGeom>
              </p:spPr>
            </p:pic>
          </mc:Fallback>
        </mc:AlternateContent>
      </p:grpSp>
      <p:grpSp>
        <p:nvGrpSpPr>
          <p:cNvPr id="58" name="Group 57">
            <a:extLst>
              <a:ext uri="{FF2B5EF4-FFF2-40B4-BE49-F238E27FC236}">
                <a16:creationId xmlns:a16="http://schemas.microsoft.com/office/drawing/2014/main" id="{584D397C-78F1-1A4E-CF53-AEC4664129C1}"/>
              </a:ext>
            </a:extLst>
          </p:cNvPr>
          <p:cNvGrpSpPr/>
          <p:nvPr/>
        </p:nvGrpSpPr>
        <p:grpSpPr>
          <a:xfrm>
            <a:off x="1117467" y="3987800"/>
            <a:ext cx="2214720" cy="700920"/>
            <a:chOff x="1117467" y="3987800"/>
            <a:chExt cx="2214720" cy="700920"/>
          </a:xfrm>
        </p:grpSpPr>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60F811DB-4C53-F222-DA65-8F0108C9DB7E}"/>
                    </a:ext>
                  </a:extLst>
                </p14:cNvPr>
                <p14:cNvContentPartPr/>
                <p14:nvPr/>
              </p14:nvContentPartPr>
              <p14:xfrm>
                <a:off x="1117467" y="4055120"/>
                <a:ext cx="446040" cy="482760"/>
              </p14:xfrm>
            </p:contentPart>
          </mc:Choice>
          <mc:Fallback xmlns="">
            <p:pic>
              <p:nvPicPr>
                <p:cNvPr id="52" name="Ink 51">
                  <a:extLst>
                    <a:ext uri="{FF2B5EF4-FFF2-40B4-BE49-F238E27FC236}">
                      <a16:creationId xmlns:a16="http://schemas.microsoft.com/office/drawing/2014/main" id="{60F811DB-4C53-F222-DA65-8F0108C9DB7E}"/>
                    </a:ext>
                  </a:extLst>
                </p:cNvPr>
                <p:cNvPicPr/>
                <p:nvPr/>
              </p:nvPicPr>
              <p:blipFill>
                <a:blip r:embed="rId18"/>
                <a:stretch>
                  <a:fillRect/>
                </a:stretch>
              </p:blipFill>
              <p:spPr>
                <a:xfrm>
                  <a:off x="1108827" y="4046480"/>
                  <a:ext cx="4636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02C8CBE9-00CC-78E8-293E-E1236DBABE27}"/>
                    </a:ext>
                  </a:extLst>
                </p14:cNvPr>
                <p14:cNvContentPartPr/>
                <p14:nvPr/>
              </p14:nvContentPartPr>
              <p14:xfrm>
                <a:off x="1430667" y="4439600"/>
                <a:ext cx="198000" cy="184320"/>
              </p14:xfrm>
            </p:contentPart>
          </mc:Choice>
          <mc:Fallback xmlns="">
            <p:pic>
              <p:nvPicPr>
                <p:cNvPr id="53" name="Ink 52">
                  <a:extLst>
                    <a:ext uri="{FF2B5EF4-FFF2-40B4-BE49-F238E27FC236}">
                      <a16:creationId xmlns:a16="http://schemas.microsoft.com/office/drawing/2014/main" id="{02C8CBE9-00CC-78E8-293E-E1236DBABE27}"/>
                    </a:ext>
                  </a:extLst>
                </p:cNvPr>
                <p:cNvPicPr/>
                <p:nvPr/>
              </p:nvPicPr>
              <p:blipFill>
                <a:blip r:embed="rId20"/>
                <a:stretch>
                  <a:fillRect/>
                </a:stretch>
              </p:blipFill>
              <p:spPr>
                <a:xfrm>
                  <a:off x="1422027" y="4430600"/>
                  <a:ext cx="215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2351C2DF-5663-583D-6BFC-772B6FF848A1}"/>
                    </a:ext>
                  </a:extLst>
                </p14:cNvPr>
                <p14:cNvContentPartPr/>
                <p14:nvPr/>
              </p14:nvContentPartPr>
              <p14:xfrm>
                <a:off x="1557387" y="4013000"/>
                <a:ext cx="714240" cy="446400"/>
              </p14:xfrm>
            </p:contentPart>
          </mc:Choice>
          <mc:Fallback xmlns="">
            <p:pic>
              <p:nvPicPr>
                <p:cNvPr id="54" name="Ink 53">
                  <a:extLst>
                    <a:ext uri="{FF2B5EF4-FFF2-40B4-BE49-F238E27FC236}">
                      <a16:creationId xmlns:a16="http://schemas.microsoft.com/office/drawing/2014/main" id="{2351C2DF-5663-583D-6BFC-772B6FF848A1}"/>
                    </a:ext>
                  </a:extLst>
                </p:cNvPr>
                <p:cNvPicPr/>
                <p:nvPr/>
              </p:nvPicPr>
              <p:blipFill>
                <a:blip r:embed="rId22"/>
                <a:stretch>
                  <a:fillRect/>
                </a:stretch>
              </p:blipFill>
              <p:spPr>
                <a:xfrm>
                  <a:off x="1548747" y="4004000"/>
                  <a:ext cx="73188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148D09CA-63EF-CB70-2A9D-03A8B03F4D87}"/>
                    </a:ext>
                  </a:extLst>
                </p14:cNvPr>
                <p14:cNvContentPartPr/>
                <p14:nvPr/>
              </p14:nvContentPartPr>
              <p14:xfrm>
                <a:off x="2142027" y="4418360"/>
                <a:ext cx="187560" cy="151200"/>
              </p14:xfrm>
            </p:contentPart>
          </mc:Choice>
          <mc:Fallback xmlns="">
            <p:pic>
              <p:nvPicPr>
                <p:cNvPr id="55" name="Ink 54">
                  <a:extLst>
                    <a:ext uri="{FF2B5EF4-FFF2-40B4-BE49-F238E27FC236}">
                      <a16:creationId xmlns:a16="http://schemas.microsoft.com/office/drawing/2014/main" id="{148D09CA-63EF-CB70-2A9D-03A8B03F4D87}"/>
                    </a:ext>
                  </a:extLst>
                </p:cNvPr>
                <p:cNvPicPr/>
                <p:nvPr/>
              </p:nvPicPr>
              <p:blipFill>
                <a:blip r:embed="rId24"/>
                <a:stretch>
                  <a:fillRect/>
                </a:stretch>
              </p:blipFill>
              <p:spPr>
                <a:xfrm>
                  <a:off x="2133027" y="4409360"/>
                  <a:ext cx="205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51E715BE-1CF1-3AAD-2319-F0332F6C0DDE}"/>
                    </a:ext>
                  </a:extLst>
                </p14:cNvPr>
                <p14:cNvContentPartPr/>
                <p14:nvPr/>
              </p14:nvContentPartPr>
              <p14:xfrm>
                <a:off x="1972827" y="3987800"/>
                <a:ext cx="1263960" cy="631440"/>
              </p14:xfrm>
            </p:contentPart>
          </mc:Choice>
          <mc:Fallback xmlns="">
            <p:pic>
              <p:nvPicPr>
                <p:cNvPr id="56" name="Ink 55">
                  <a:extLst>
                    <a:ext uri="{FF2B5EF4-FFF2-40B4-BE49-F238E27FC236}">
                      <a16:creationId xmlns:a16="http://schemas.microsoft.com/office/drawing/2014/main" id="{51E715BE-1CF1-3AAD-2319-F0332F6C0DDE}"/>
                    </a:ext>
                  </a:extLst>
                </p:cNvPr>
                <p:cNvPicPr/>
                <p:nvPr/>
              </p:nvPicPr>
              <p:blipFill>
                <a:blip r:embed="rId26"/>
                <a:stretch>
                  <a:fillRect/>
                </a:stretch>
              </p:blipFill>
              <p:spPr>
                <a:xfrm>
                  <a:off x="1963827" y="3978800"/>
                  <a:ext cx="128160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 name="Ink 56">
                  <a:extLst>
                    <a:ext uri="{FF2B5EF4-FFF2-40B4-BE49-F238E27FC236}">
                      <a16:creationId xmlns:a16="http://schemas.microsoft.com/office/drawing/2014/main" id="{E7ED1582-AEC4-92C5-CDB4-CDA9A777F165}"/>
                    </a:ext>
                  </a:extLst>
                </p14:cNvPr>
                <p14:cNvContentPartPr/>
                <p14:nvPr/>
              </p14:nvContentPartPr>
              <p14:xfrm>
                <a:off x="3149667" y="4515920"/>
                <a:ext cx="182520" cy="172800"/>
              </p14:xfrm>
            </p:contentPart>
          </mc:Choice>
          <mc:Fallback xmlns="">
            <p:pic>
              <p:nvPicPr>
                <p:cNvPr id="57" name="Ink 56">
                  <a:extLst>
                    <a:ext uri="{FF2B5EF4-FFF2-40B4-BE49-F238E27FC236}">
                      <a16:creationId xmlns:a16="http://schemas.microsoft.com/office/drawing/2014/main" id="{E7ED1582-AEC4-92C5-CDB4-CDA9A777F165}"/>
                    </a:ext>
                  </a:extLst>
                </p:cNvPr>
                <p:cNvPicPr/>
                <p:nvPr/>
              </p:nvPicPr>
              <p:blipFill>
                <a:blip r:embed="rId28"/>
                <a:stretch>
                  <a:fillRect/>
                </a:stretch>
              </p:blipFill>
              <p:spPr>
                <a:xfrm>
                  <a:off x="3140667" y="4506920"/>
                  <a:ext cx="200160" cy="190440"/>
                </a:xfrm>
                <a:prstGeom prst="rect">
                  <a:avLst/>
                </a:prstGeom>
              </p:spPr>
            </p:pic>
          </mc:Fallback>
        </mc:AlternateContent>
      </p:grpSp>
      <p:sp>
        <p:nvSpPr>
          <p:cNvPr id="59" name="TextBox 58">
            <a:extLst>
              <a:ext uri="{FF2B5EF4-FFF2-40B4-BE49-F238E27FC236}">
                <a16:creationId xmlns:a16="http://schemas.microsoft.com/office/drawing/2014/main" id="{01611B6C-DEA4-D4DD-C13C-1A665ED27682}"/>
              </a:ext>
            </a:extLst>
          </p:cNvPr>
          <p:cNvSpPr txBox="1"/>
          <p:nvPr/>
        </p:nvSpPr>
        <p:spPr>
          <a:xfrm>
            <a:off x="1229574" y="4541594"/>
            <a:ext cx="806907" cy="646331"/>
          </a:xfrm>
          <a:prstGeom prst="rect">
            <a:avLst/>
          </a:prstGeom>
          <a:noFill/>
        </p:spPr>
        <p:txBody>
          <a:bodyPr wrap="square" rtlCol="0">
            <a:spAutoFit/>
          </a:bodyPr>
          <a:lstStyle/>
          <a:p>
            <a:r>
              <a:rPr lang="en-US" dirty="0"/>
              <a:t>sepal width </a:t>
            </a:r>
          </a:p>
        </p:txBody>
      </p:sp>
      <p:sp>
        <p:nvSpPr>
          <p:cNvPr id="60" name="TextBox 59">
            <a:extLst>
              <a:ext uri="{FF2B5EF4-FFF2-40B4-BE49-F238E27FC236}">
                <a16:creationId xmlns:a16="http://schemas.microsoft.com/office/drawing/2014/main" id="{E16D42FD-3AEC-360F-530C-4E5FF31961ED}"/>
              </a:ext>
            </a:extLst>
          </p:cNvPr>
          <p:cNvSpPr txBox="1"/>
          <p:nvPr/>
        </p:nvSpPr>
        <p:spPr>
          <a:xfrm>
            <a:off x="2052684" y="4507160"/>
            <a:ext cx="922503" cy="646331"/>
          </a:xfrm>
          <a:prstGeom prst="rect">
            <a:avLst/>
          </a:prstGeom>
          <a:noFill/>
        </p:spPr>
        <p:txBody>
          <a:bodyPr wrap="square" rtlCol="0">
            <a:spAutoFit/>
          </a:bodyPr>
          <a:lstStyle/>
          <a:p>
            <a:r>
              <a:rPr lang="en-US" dirty="0"/>
              <a:t>petal length</a:t>
            </a:r>
          </a:p>
        </p:txBody>
      </p:sp>
      <p:sp>
        <p:nvSpPr>
          <p:cNvPr id="61" name="TextBox 60">
            <a:extLst>
              <a:ext uri="{FF2B5EF4-FFF2-40B4-BE49-F238E27FC236}">
                <a16:creationId xmlns:a16="http://schemas.microsoft.com/office/drawing/2014/main" id="{F52DA259-F5F4-59DA-4A91-5529A267ADC6}"/>
              </a:ext>
            </a:extLst>
          </p:cNvPr>
          <p:cNvSpPr txBox="1"/>
          <p:nvPr/>
        </p:nvSpPr>
        <p:spPr>
          <a:xfrm>
            <a:off x="-56562" y="4589225"/>
            <a:ext cx="1295706" cy="646331"/>
          </a:xfrm>
          <a:prstGeom prst="rect">
            <a:avLst/>
          </a:prstGeom>
          <a:noFill/>
        </p:spPr>
        <p:txBody>
          <a:bodyPr wrap="square" rtlCol="0">
            <a:spAutoFit/>
          </a:bodyPr>
          <a:lstStyle/>
          <a:p>
            <a:r>
              <a:rPr lang="en-US" dirty="0"/>
              <a:t>sepal length </a:t>
            </a:r>
          </a:p>
        </p:txBody>
      </p:sp>
      <p:grpSp>
        <p:nvGrpSpPr>
          <p:cNvPr id="64" name="Group 63">
            <a:extLst>
              <a:ext uri="{FF2B5EF4-FFF2-40B4-BE49-F238E27FC236}">
                <a16:creationId xmlns:a16="http://schemas.microsoft.com/office/drawing/2014/main" id="{E932CA58-9CA7-BA30-C81E-849C1645CC5F}"/>
              </a:ext>
            </a:extLst>
          </p:cNvPr>
          <p:cNvGrpSpPr/>
          <p:nvPr/>
        </p:nvGrpSpPr>
        <p:grpSpPr>
          <a:xfrm>
            <a:off x="5376267" y="4021640"/>
            <a:ext cx="2229840" cy="880920"/>
            <a:chOff x="5376267" y="4021640"/>
            <a:chExt cx="2229840" cy="880920"/>
          </a:xfrm>
        </p:grpSpPr>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1CD38BC5-0DFD-0E50-A2FC-125C8C7BABD3}"/>
                    </a:ext>
                  </a:extLst>
                </p14:cNvPr>
                <p14:cNvContentPartPr/>
                <p14:nvPr/>
              </p14:nvContentPartPr>
              <p14:xfrm>
                <a:off x="5376267" y="4021640"/>
                <a:ext cx="2089080" cy="778320"/>
              </p14:xfrm>
            </p:contentPart>
          </mc:Choice>
          <mc:Fallback xmlns="">
            <p:pic>
              <p:nvPicPr>
                <p:cNvPr id="62" name="Ink 61">
                  <a:extLst>
                    <a:ext uri="{FF2B5EF4-FFF2-40B4-BE49-F238E27FC236}">
                      <a16:creationId xmlns:a16="http://schemas.microsoft.com/office/drawing/2014/main" id="{1CD38BC5-0DFD-0E50-A2FC-125C8C7BABD3}"/>
                    </a:ext>
                  </a:extLst>
                </p:cNvPr>
                <p:cNvPicPr/>
                <p:nvPr/>
              </p:nvPicPr>
              <p:blipFill>
                <a:blip r:embed="rId30"/>
                <a:stretch>
                  <a:fillRect/>
                </a:stretch>
              </p:blipFill>
              <p:spPr>
                <a:xfrm>
                  <a:off x="5367627" y="4013000"/>
                  <a:ext cx="210672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B1D5228F-EA5E-F4A3-536F-FC6986B6D63C}"/>
                    </a:ext>
                  </a:extLst>
                </p14:cNvPr>
                <p14:cNvContentPartPr/>
                <p14:nvPr/>
              </p14:nvContentPartPr>
              <p14:xfrm>
                <a:off x="7297947" y="4643360"/>
                <a:ext cx="308160" cy="259200"/>
              </p14:xfrm>
            </p:contentPart>
          </mc:Choice>
          <mc:Fallback xmlns="">
            <p:pic>
              <p:nvPicPr>
                <p:cNvPr id="63" name="Ink 62">
                  <a:extLst>
                    <a:ext uri="{FF2B5EF4-FFF2-40B4-BE49-F238E27FC236}">
                      <a16:creationId xmlns:a16="http://schemas.microsoft.com/office/drawing/2014/main" id="{B1D5228F-EA5E-F4A3-536F-FC6986B6D63C}"/>
                    </a:ext>
                  </a:extLst>
                </p:cNvPr>
                <p:cNvPicPr/>
                <p:nvPr/>
              </p:nvPicPr>
              <p:blipFill>
                <a:blip r:embed="rId32"/>
                <a:stretch>
                  <a:fillRect/>
                </a:stretch>
              </p:blipFill>
              <p:spPr>
                <a:xfrm>
                  <a:off x="7289307" y="4634360"/>
                  <a:ext cx="325800" cy="27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17" name="Ink 16">
                <a:extLst>
                  <a:ext uri="{FF2B5EF4-FFF2-40B4-BE49-F238E27FC236}">
                    <a16:creationId xmlns:a16="http://schemas.microsoft.com/office/drawing/2014/main" id="{4C147AC7-9B2F-594D-D53A-EF2A99383975}"/>
                  </a:ext>
                </a:extLst>
              </p14:cNvPr>
              <p14:cNvContentPartPr/>
              <p14:nvPr/>
            </p14:nvContentPartPr>
            <p14:xfrm>
              <a:off x="763459" y="4048235"/>
              <a:ext cx="360" cy="360"/>
            </p14:xfrm>
          </p:contentPart>
        </mc:Choice>
        <mc:Fallback xmlns="">
          <p:pic>
            <p:nvPicPr>
              <p:cNvPr id="17" name="Ink 16">
                <a:extLst>
                  <a:ext uri="{FF2B5EF4-FFF2-40B4-BE49-F238E27FC236}">
                    <a16:creationId xmlns:a16="http://schemas.microsoft.com/office/drawing/2014/main" id="{4C147AC7-9B2F-594D-D53A-EF2A99383975}"/>
                  </a:ext>
                </a:extLst>
              </p:cNvPr>
              <p:cNvPicPr/>
              <p:nvPr/>
            </p:nvPicPr>
            <p:blipFill>
              <a:blip r:embed="rId34"/>
              <a:stretch>
                <a:fillRect/>
              </a:stretch>
            </p:blipFill>
            <p:spPr>
              <a:xfrm>
                <a:off x="745459" y="40302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Ink 17">
                <a:extLst>
                  <a:ext uri="{FF2B5EF4-FFF2-40B4-BE49-F238E27FC236}">
                    <a16:creationId xmlns:a16="http://schemas.microsoft.com/office/drawing/2014/main" id="{8DA77A1F-1E40-C8FF-7634-7E81851B2E2C}"/>
                  </a:ext>
                </a:extLst>
              </p14:cNvPr>
              <p14:cNvContentPartPr/>
              <p14:nvPr/>
            </p14:nvContentPartPr>
            <p14:xfrm>
              <a:off x="889992" y="4059936"/>
              <a:ext cx="360" cy="360"/>
            </p14:xfrm>
          </p:contentPart>
        </mc:Choice>
        <mc:Fallback xmlns="">
          <p:pic>
            <p:nvPicPr>
              <p:cNvPr id="18" name="Ink 17">
                <a:extLst>
                  <a:ext uri="{FF2B5EF4-FFF2-40B4-BE49-F238E27FC236}">
                    <a16:creationId xmlns:a16="http://schemas.microsoft.com/office/drawing/2014/main" id="{8DA77A1F-1E40-C8FF-7634-7E81851B2E2C}"/>
                  </a:ext>
                </a:extLst>
              </p:cNvPr>
              <p:cNvPicPr/>
              <p:nvPr/>
            </p:nvPicPr>
            <p:blipFill>
              <a:blip r:embed="rId34"/>
              <a:stretch>
                <a:fillRect/>
              </a:stretch>
            </p:blipFill>
            <p:spPr>
              <a:xfrm>
                <a:off x="871992" y="404193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4B3BCD30-83E5-65B3-B1AF-958B8373BDD2}"/>
                  </a:ext>
                </a:extLst>
              </p14:cNvPr>
              <p14:cNvContentPartPr/>
              <p14:nvPr/>
            </p14:nvContentPartPr>
            <p14:xfrm>
              <a:off x="1017792" y="4059936"/>
              <a:ext cx="360" cy="360"/>
            </p14:xfrm>
          </p:contentPart>
        </mc:Choice>
        <mc:Fallback xmlns="">
          <p:pic>
            <p:nvPicPr>
              <p:cNvPr id="19" name="Ink 18">
                <a:extLst>
                  <a:ext uri="{FF2B5EF4-FFF2-40B4-BE49-F238E27FC236}">
                    <a16:creationId xmlns:a16="http://schemas.microsoft.com/office/drawing/2014/main" id="{4B3BCD30-83E5-65B3-B1AF-958B8373BDD2}"/>
                  </a:ext>
                </a:extLst>
              </p:cNvPr>
              <p:cNvPicPr/>
              <p:nvPr/>
            </p:nvPicPr>
            <p:blipFill>
              <a:blip r:embed="rId34"/>
              <a:stretch>
                <a:fillRect/>
              </a:stretch>
            </p:blipFill>
            <p:spPr>
              <a:xfrm>
                <a:off x="1000152" y="404193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7A28CF39-FDAE-42C1-52BE-8DF97F0E7EFD}"/>
                  </a:ext>
                </a:extLst>
              </p14:cNvPr>
              <p14:cNvContentPartPr/>
              <p14:nvPr/>
            </p14:nvContentPartPr>
            <p14:xfrm>
              <a:off x="1194552" y="4066056"/>
              <a:ext cx="360" cy="360"/>
            </p14:xfrm>
          </p:contentPart>
        </mc:Choice>
        <mc:Fallback xmlns="">
          <p:pic>
            <p:nvPicPr>
              <p:cNvPr id="21" name="Ink 20">
                <a:extLst>
                  <a:ext uri="{FF2B5EF4-FFF2-40B4-BE49-F238E27FC236}">
                    <a16:creationId xmlns:a16="http://schemas.microsoft.com/office/drawing/2014/main" id="{7A28CF39-FDAE-42C1-52BE-8DF97F0E7EFD}"/>
                  </a:ext>
                </a:extLst>
              </p:cNvPr>
              <p:cNvPicPr/>
              <p:nvPr/>
            </p:nvPicPr>
            <p:blipFill>
              <a:blip r:embed="rId34"/>
              <a:stretch>
                <a:fillRect/>
              </a:stretch>
            </p:blipFill>
            <p:spPr>
              <a:xfrm>
                <a:off x="1176912" y="404805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8381D16D-A9B8-6D88-DFDB-7D0E51044333}"/>
                  </a:ext>
                </a:extLst>
              </p14:cNvPr>
              <p14:cNvContentPartPr/>
              <p14:nvPr/>
            </p14:nvContentPartPr>
            <p14:xfrm>
              <a:off x="1304352" y="4066056"/>
              <a:ext cx="360" cy="360"/>
            </p14:xfrm>
          </p:contentPart>
        </mc:Choice>
        <mc:Fallback xmlns="">
          <p:pic>
            <p:nvPicPr>
              <p:cNvPr id="22" name="Ink 21">
                <a:extLst>
                  <a:ext uri="{FF2B5EF4-FFF2-40B4-BE49-F238E27FC236}">
                    <a16:creationId xmlns:a16="http://schemas.microsoft.com/office/drawing/2014/main" id="{8381D16D-A9B8-6D88-DFDB-7D0E51044333}"/>
                  </a:ext>
                </a:extLst>
              </p:cNvPr>
              <p:cNvPicPr/>
              <p:nvPr/>
            </p:nvPicPr>
            <p:blipFill>
              <a:blip r:embed="rId34"/>
              <a:stretch>
                <a:fillRect/>
              </a:stretch>
            </p:blipFill>
            <p:spPr>
              <a:xfrm>
                <a:off x="1286712" y="404805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E29C2856-D7F9-E37E-7DDD-5AAA3E01C7F2}"/>
                  </a:ext>
                </a:extLst>
              </p14:cNvPr>
              <p14:cNvContentPartPr/>
              <p14:nvPr/>
            </p14:nvContentPartPr>
            <p14:xfrm>
              <a:off x="1426032" y="4059936"/>
              <a:ext cx="360" cy="360"/>
            </p14:xfrm>
          </p:contentPart>
        </mc:Choice>
        <mc:Fallback xmlns="">
          <p:pic>
            <p:nvPicPr>
              <p:cNvPr id="23" name="Ink 22">
                <a:extLst>
                  <a:ext uri="{FF2B5EF4-FFF2-40B4-BE49-F238E27FC236}">
                    <a16:creationId xmlns:a16="http://schemas.microsoft.com/office/drawing/2014/main" id="{E29C2856-D7F9-E37E-7DDD-5AAA3E01C7F2}"/>
                  </a:ext>
                </a:extLst>
              </p:cNvPr>
              <p:cNvPicPr/>
              <p:nvPr/>
            </p:nvPicPr>
            <p:blipFill>
              <a:blip r:embed="rId34"/>
              <a:stretch>
                <a:fillRect/>
              </a:stretch>
            </p:blipFill>
            <p:spPr>
              <a:xfrm>
                <a:off x="1408392" y="404193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B68FA14-FB70-9FF0-D370-8E159F956DA5}"/>
                  </a:ext>
                </a:extLst>
              </p14:cNvPr>
              <p14:cNvContentPartPr/>
              <p14:nvPr/>
            </p14:nvContentPartPr>
            <p14:xfrm>
              <a:off x="1529712" y="4066056"/>
              <a:ext cx="360" cy="360"/>
            </p14:xfrm>
          </p:contentPart>
        </mc:Choice>
        <mc:Fallback xmlns="">
          <p:pic>
            <p:nvPicPr>
              <p:cNvPr id="24" name="Ink 23">
                <a:extLst>
                  <a:ext uri="{FF2B5EF4-FFF2-40B4-BE49-F238E27FC236}">
                    <a16:creationId xmlns:a16="http://schemas.microsoft.com/office/drawing/2014/main" id="{2B68FA14-FB70-9FF0-D370-8E159F956DA5}"/>
                  </a:ext>
                </a:extLst>
              </p:cNvPr>
              <p:cNvPicPr/>
              <p:nvPr/>
            </p:nvPicPr>
            <p:blipFill>
              <a:blip r:embed="rId34"/>
              <a:stretch>
                <a:fillRect/>
              </a:stretch>
            </p:blipFill>
            <p:spPr>
              <a:xfrm>
                <a:off x="1512072" y="404805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006581CA-DF96-8E91-B724-2D67830414EA}"/>
                  </a:ext>
                </a:extLst>
              </p14:cNvPr>
              <p14:cNvContentPartPr/>
              <p14:nvPr/>
            </p14:nvContentPartPr>
            <p14:xfrm>
              <a:off x="1779912" y="4053816"/>
              <a:ext cx="360" cy="360"/>
            </p14:xfrm>
          </p:contentPart>
        </mc:Choice>
        <mc:Fallback xmlns="">
          <p:pic>
            <p:nvPicPr>
              <p:cNvPr id="27" name="Ink 26">
                <a:extLst>
                  <a:ext uri="{FF2B5EF4-FFF2-40B4-BE49-F238E27FC236}">
                    <a16:creationId xmlns:a16="http://schemas.microsoft.com/office/drawing/2014/main" id="{006581CA-DF96-8E91-B724-2D67830414EA}"/>
                  </a:ext>
                </a:extLst>
              </p:cNvPr>
              <p:cNvPicPr/>
              <p:nvPr/>
            </p:nvPicPr>
            <p:blipFill>
              <a:blip r:embed="rId34"/>
              <a:stretch>
                <a:fillRect/>
              </a:stretch>
            </p:blipFill>
            <p:spPr>
              <a:xfrm>
                <a:off x="1761912" y="403581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B79307F9-4168-2A17-80F7-65AB393A10B4}"/>
                  </a:ext>
                </a:extLst>
              </p14:cNvPr>
              <p14:cNvContentPartPr/>
              <p14:nvPr/>
            </p14:nvContentPartPr>
            <p14:xfrm>
              <a:off x="1908072" y="4047336"/>
              <a:ext cx="360" cy="360"/>
            </p14:xfrm>
          </p:contentPart>
        </mc:Choice>
        <mc:Fallback xmlns="">
          <p:pic>
            <p:nvPicPr>
              <p:cNvPr id="28" name="Ink 27">
                <a:extLst>
                  <a:ext uri="{FF2B5EF4-FFF2-40B4-BE49-F238E27FC236}">
                    <a16:creationId xmlns:a16="http://schemas.microsoft.com/office/drawing/2014/main" id="{B79307F9-4168-2A17-80F7-65AB393A10B4}"/>
                  </a:ext>
                </a:extLst>
              </p:cNvPr>
              <p:cNvPicPr/>
              <p:nvPr/>
            </p:nvPicPr>
            <p:blipFill>
              <a:blip r:embed="rId34"/>
              <a:stretch>
                <a:fillRect/>
              </a:stretch>
            </p:blipFill>
            <p:spPr>
              <a:xfrm>
                <a:off x="1890072" y="4029696"/>
                <a:ext cx="36000" cy="36000"/>
              </a:xfrm>
              <a:prstGeom prst="rect">
                <a:avLst/>
              </a:prstGeom>
            </p:spPr>
          </p:pic>
        </mc:Fallback>
      </mc:AlternateContent>
    </p:spTree>
    <p:extLst>
      <p:ext uri="{BB962C8B-B14F-4D97-AF65-F5344CB8AC3E}">
        <p14:creationId xmlns:p14="http://schemas.microsoft.com/office/powerpoint/2010/main" val="69736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A6E14-C124-B111-6E79-2C413DB1416E}"/>
              </a:ext>
            </a:extLst>
          </p:cNvPr>
          <p:cNvPicPr>
            <a:picLocks noChangeAspect="1"/>
          </p:cNvPicPr>
          <p:nvPr/>
        </p:nvPicPr>
        <p:blipFill>
          <a:blip r:embed="rId2"/>
          <a:stretch>
            <a:fillRect/>
          </a:stretch>
        </p:blipFill>
        <p:spPr>
          <a:xfrm>
            <a:off x="0" y="0"/>
            <a:ext cx="4588933" cy="1875405"/>
          </a:xfrm>
          <a:prstGeom prst="rect">
            <a:avLst/>
          </a:prstGeom>
        </p:spPr>
      </p:pic>
      <p:pic>
        <p:nvPicPr>
          <p:cNvPr id="6" name="Picture 5">
            <a:extLst>
              <a:ext uri="{FF2B5EF4-FFF2-40B4-BE49-F238E27FC236}">
                <a16:creationId xmlns:a16="http://schemas.microsoft.com/office/drawing/2014/main" id="{406A4AEF-8155-01E1-6E43-D7FDC1258374}"/>
              </a:ext>
            </a:extLst>
          </p:cNvPr>
          <p:cNvPicPr>
            <a:picLocks noChangeAspect="1"/>
          </p:cNvPicPr>
          <p:nvPr/>
        </p:nvPicPr>
        <p:blipFill>
          <a:blip r:embed="rId3"/>
          <a:stretch>
            <a:fillRect/>
          </a:stretch>
        </p:blipFill>
        <p:spPr>
          <a:xfrm>
            <a:off x="4588933" y="228600"/>
            <a:ext cx="7603067" cy="1113581"/>
          </a:xfrm>
          <a:prstGeom prst="rect">
            <a:avLst/>
          </a:prstGeom>
        </p:spPr>
      </p:pic>
      <p:pic>
        <p:nvPicPr>
          <p:cNvPr id="8" name="Picture 7">
            <a:extLst>
              <a:ext uri="{FF2B5EF4-FFF2-40B4-BE49-F238E27FC236}">
                <a16:creationId xmlns:a16="http://schemas.microsoft.com/office/drawing/2014/main" id="{89767496-8F95-4548-9711-1A0ABF10534B}"/>
              </a:ext>
            </a:extLst>
          </p:cNvPr>
          <p:cNvPicPr>
            <a:picLocks noChangeAspect="1"/>
          </p:cNvPicPr>
          <p:nvPr/>
        </p:nvPicPr>
        <p:blipFill>
          <a:blip r:embed="rId4"/>
          <a:stretch>
            <a:fillRect/>
          </a:stretch>
        </p:blipFill>
        <p:spPr>
          <a:xfrm>
            <a:off x="0" y="2660440"/>
            <a:ext cx="3725075" cy="2892196"/>
          </a:xfrm>
          <a:prstGeom prst="rect">
            <a:avLst/>
          </a:prstGeom>
        </p:spPr>
      </p:pic>
      <p:pic>
        <p:nvPicPr>
          <p:cNvPr id="10" name="Picture 9">
            <a:extLst>
              <a:ext uri="{FF2B5EF4-FFF2-40B4-BE49-F238E27FC236}">
                <a16:creationId xmlns:a16="http://schemas.microsoft.com/office/drawing/2014/main" id="{A2BC4BD6-26CF-A0B9-1DBC-0D676C5DD041}"/>
              </a:ext>
            </a:extLst>
          </p:cNvPr>
          <p:cNvPicPr>
            <a:picLocks noChangeAspect="1"/>
          </p:cNvPicPr>
          <p:nvPr/>
        </p:nvPicPr>
        <p:blipFill>
          <a:blip r:embed="rId5"/>
          <a:stretch>
            <a:fillRect/>
          </a:stretch>
        </p:blipFill>
        <p:spPr>
          <a:xfrm>
            <a:off x="4013300" y="2660440"/>
            <a:ext cx="3779260" cy="2892196"/>
          </a:xfrm>
          <a:prstGeom prst="rect">
            <a:avLst/>
          </a:prstGeom>
        </p:spPr>
      </p:pic>
      <p:pic>
        <p:nvPicPr>
          <p:cNvPr id="12" name="Picture 11">
            <a:extLst>
              <a:ext uri="{FF2B5EF4-FFF2-40B4-BE49-F238E27FC236}">
                <a16:creationId xmlns:a16="http://schemas.microsoft.com/office/drawing/2014/main" id="{EE523D75-FD1E-FBA6-8F0F-439EE006D724}"/>
              </a:ext>
            </a:extLst>
          </p:cNvPr>
          <p:cNvPicPr>
            <a:picLocks noChangeAspect="1"/>
          </p:cNvPicPr>
          <p:nvPr/>
        </p:nvPicPr>
        <p:blipFill>
          <a:blip r:embed="rId6"/>
          <a:stretch>
            <a:fillRect/>
          </a:stretch>
        </p:blipFill>
        <p:spPr>
          <a:xfrm>
            <a:off x="8191394" y="2688451"/>
            <a:ext cx="3779260" cy="2864185"/>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87E3F69-22A8-40C4-F97F-34B4C5A010DB}"/>
                  </a:ext>
                </a:extLst>
              </p14:cNvPr>
              <p14:cNvContentPartPr/>
              <p14:nvPr/>
            </p14:nvContentPartPr>
            <p14:xfrm>
              <a:off x="219987" y="5486120"/>
              <a:ext cx="11976840" cy="565560"/>
            </p14:xfrm>
          </p:contentPart>
        </mc:Choice>
        <mc:Fallback xmlns="">
          <p:pic>
            <p:nvPicPr>
              <p:cNvPr id="15" name="Ink 14">
                <a:extLst>
                  <a:ext uri="{FF2B5EF4-FFF2-40B4-BE49-F238E27FC236}">
                    <a16:creationId xmlns:a16="http://schemas.microsoft.com/office/drawing/2014/main" id="{887E3F69-22A8-40C4-F97F-34B4C5A010DB}"/>
                  </a:ext>
                </a:extLst>
              </p:cNvPr>
              <p:cNvPicPr/>
              <p:nvPr/>
            </p:nvPicPr>
            <p:blipFill>
              <a:blip r:embed="rId8"/>
              <a:stretch>
                <a:fillRect/>
              </a:stretch>
            </p:blipFill>
            <p:spPr>
              <a:xfrm>
                <a:off x="210987" y="5477120"/>
                <a:ext cx="11994480" cy="583200"/>
              </a:xfrm>
              <a:prstGeom prst="rect">
                <a:avLst/>
              </a:prstGeom>
            </p:spPr>
          </p:pic>
        </mc:Fallback>
      </mc:AlternateContent>
      <p:sp>
        <p:nvSpPr>
          <p:cNvPr id="16" name="TextBox 15">
            <a:extLst>
              <a:ext uri="{FF2B5EF4-FFF2-40B4-BE49-F238E27FC236}">
                <a16:creationId xmlns:a16="http://schemas.microsoft.com/office/drawing/2014/main" id="{1B56CB9B-77A4-0E51-E57A-DE824DF5F5E4}"/>
              </a:ext>
            </a:extLst>
          </p:cNvPr>
          <p:cNvSpPr txBox="1"/>
          <p:nvPr/>
        </p:nvSpPr>
        <p:spPr>
          <a:xfrm>
            <a:off x="3369732" y="6051680"/>
            <a:ext cx="6620935" cy="646331"/>
          </a:xfrm>
          <a:prstGeom prst="rect">
            <a:avLst/>
          </a:prstGeom>
          <a:noFill/>
        </p:spPr>
        <p:txBody>
          <a:bodyPr wrap="square" rtlCol="0">
            <a:spAutoFit/>
          </a:bodyPr>
          <a:lstStyle/>
          <a:p>
            <a:r>
              <a:rPr lang="en-US" dirty="0"/>
              <a:t>here we applied </a:t>
            </a:r>
            <a:r>
              <a:rPr lang="en-US" dirty="0" err="1"/>
              <a:t>KNeighborsClassifier</a:t>
            </a:r>
            <a:r>
              <a:rPr lang="en-US" dirty="0"/>
              <a:t> just for the first 2 features! 	(because we cannot plot figures in 4D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52969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2) </a:t>
            </a:r>
            <a:r>
              <a:rPr lang="en-US" sz="6000" dirty="0"/>
              <a:t>Linear SVM classification</a:t>
            </a:r>
            <a:endParaRPr lang="en-US" dirty="0"/>
          </a:p>
        </p:txBody>
      </p:sp>
    </p:spTree>
    <p:extLst>
      <p:ext uri="{BB962C8B-B14F-4D97-AF65-F5344CB8AC3E}">
        <p14:creationId xmlns:p14="http://schemas.microsoft.com/office/powerpoint/2010/main" val="229394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55167-E123-A48E-4278-2F9189D236CE}"/>
              </a:ext>
            </a:extLst>
          </p:cNvPr>
          <p:cNvPicPr>
            <a:picLocks noChangeAspect="1"/>
          </p:cNvPicPr>
          <p:nvPr/>
        </p:nvPicPr>
        <p:blipFill>
          <a:blip r:embed="rId2"/>
          <a:stretch>
            <a:fillRect/>
          </a:stretch>
        </p:blipFill>
        <p:spPr>
          <a:xfrm>
            <a:off x="248574" y="1553593"/>
            <a:ext cx="4907494" cy="3257789"/>
          </a:xfrm>
          <a:prstGeom prst="rect">
            <a:avLst/>
          </a:prstGeom>
        </p:spPr>
      </p:pic>
      <p:pic>
        <p:nvPicPr>
          <p:cNvPr id="7" name="Picture 6">
            <a:extLst>
              <a:ext uri="{FF2B5EF4-FFF2-40B4-BE49-F238E27FC236}">
                <a16:creationId xmlns:a16="http://schemas.microsoft.com/office/drawing/2014/main" id="{F691A8E2-488C-0616-C9A8-4DB8613927D8}"/>
              </a:ext>
            </a:extLst>
          </p:cNvPr>
          <p:cNvPicPr>
            <a:picLocks noChangeAspect="1"/>
          </p:cNvPicPr>
          <p:nvPr/>
        </p:nvPicPr>
        <p:blipFill>
          <a:blip r:embed="rId3"/>
          <a:stretch>
            <a:fillRect/>
          </a:stretch>
        </p:blipFill>
        <p:spPr>
          <a:xfrm>
            <a:off x="6718578" y="1553593"/>
            <a:ext cx="4905801" cy="3257789"/>
          </a:xfrm>
          <a:prstGeom prst="rect">
            <a:avLst/>
          </a:prstGeom>
        </p:spPr>
      </p:pic>
    </p:spTree>
    <p:extLst>
      <p:ext uri="{BB962C8B-B14F-4D97-AF65-F5344CB8AC3E}">
        <p14:creationId xmlns:p14="http://schemas.microsoft.com/office/powerpoint/2010/main" val="2473956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D847C-3BF8-6115-F3B4-6B84798750E9}"/>
              </a:ext>
            </a:extLst>
          </p:cNvPr>
          <p:cNvPicPr>
            <a:picLocks noChangeAspect="1"/>
          </p:cNvPicPr>
          <p:nvPr/>
        </p:nvPicPr>
        <p:blipFill>
          <a:blip r:embed="rId2"/>
          <a:stretch>
            <a:fillRect/>
          </a:stretch>
        </p:blipFill>
        <p:spPr>
          <a:xfrm>
            <a:off x="67845" y="1252233"/>
            <a:ext cx="4439270" cy="4353533"/>
          </a:xfrm>
          <a:prstGeom prst="rect">
            <a:avLst/>
          </a:prstGeom>
        </p:spPr>
      </p:pic>
      <p:sp>
        <p:nvSpPr>
          <p:cNvPr id="6" name="TextBox 5">
            <a:extLst>
              <a:ext uri="{FF2B5EF4-FFF2-40B4-BE49-F238E27FC236}">
                <a16:creationId xmlns:a16="http://schemas.microsoft.com/office/drawing/2014/main" id="{1833D46E-8E8F-4FA9-A817-6F9CF4305124}"/>
              </a:ext>
            </a:extLst>
          </p:cNvPr>
          <p:cNvSpPr txBox="1"/>
          <p:nvPr/>
        </p:nvSpPr>
        <p:spPr>
          <a:xfrm>
            <a:off x="4829452" y="488272"/>
            <a:ext cx="704887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have the following dataset which is called </a:t>
            </a:r>
            <a:r>
              <a:rPr lang="en-US" b="1" dirty="0">
                <a:effectLst>
                  <a:outerShdw blurRad="38100" dist="38100" dir="2700000" algn="tl">
                    <a:srgbClr val="000000">
                      <a:alpha val="43137"/>
                    </a:srgbClr>
                  </a:outerShdw>
                </a:effectLst>
              </a:rPr>
              <a:t>linearly separable </a:t>
            </a:r>
            <a:r>
              <a:rPr lang="en-US" dirty="0"/>
              <a:t>(the green points can be separated from the red points by a 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figure we have 3 possible </a:t>
            </a:r>
            <a:r>
              <a:rPr lang="en-US" b="1" dirty="0">
                <a:effectLst>
                  <a:outerShdw blurRad="38100" dist="38100" dir="2700000" algn="tl">
                    <a:srgbClr val="000000">
                      <a:alpha val="43137"/>
                    </a:srgbClr>
                  </a:outerShdw>
                </a:effectLst>
              </a:rPr>
              <a:t>linear separators </a:t>
            </a:r>
            <a:r>
              <a:rPr lang="en-US" dirty="0"/>
              <a:t>(the blue lines)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we see, there can be infinitely many such linear separators (such lines)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we know which one is best to choose?</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A237B9-BF9D-EA29-73AA-89164E30991D}"/>
                  </a:ext>
                </a:extLst>
              </p14:cNvPr>
              <p14:cNvContentPartPr/>
              <p14:nvPr/>
            </p14:nvContentPartPr>
            <p14:xfrm>
              <a:off x="9738619" y="612035"/>
              <a:ext cx="1959840" cy="72360"/>
            </p14:xfrm>
          </p:contentPart>
        </mc:Choice>
        <mc:Fallback xmlns="">
          <p:pic>
            <p:nvPicPr>
              <p:cNvPr id="7" name="Ink 6">
                <a:extLst>
                  <a:ext uri="{FF2B5EF4-FFF2-40B4-BE49-F238E27FC236}">
                    <a16:creationId xmlns:a16="http://schemas.microsoft.com/office/drawing/2014/main" id="{7FA237B9-BF9D-EA29-73AA-89164E30991D}"/>
                  </a:ext>
                </a:extLst>
              </p:cNvPr>
              <p:cNvPicPr/>
              <p:nvPr/>
            </p:nvPicPr>
            <p:blipFill>
              <a:blip r:embed="rId4"/>
              <a:stretch>
                <a:fillRect/>
              </a:stretch>
            </p:blipFill>
            <p:spPr>
              <a:xfrm>
                <a:off x="9684619" y="504035"/>
                <a:ext cx="2067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EB831A1-E1A3-2124-8BBA-E95FC2B97DB2}"/>
                  </a:ext>
                </a:extLst>
              </p14:cNvPr>
              <p14:cNvContentPartPr/>
              <p14:nvPr/>
            </p14:nvContentPartPr>
            <p14:xfrm>
              <a:off x="9836179" y="630035"/>
              <a:ext cx="1675080" cy="125280"/>
            </p14:xfrm>
          </p:contentPart>
        </mc:Choice>
        <mc:Fallback xmlns="">
          <p:pic>
            <p:nvPicPr>
              <p:cNvPr id="8" name="Ink 7">
                <a:extLst>
                  <a:ext uri="{FF2B5EF4-FFF2-40B4-BE49-F238E27FC236}">
                    <a16:creationId xmlns:a16="http://schemas.microsoft.com/office/drawing/2014/main" id="{CEB831A1-E1A3-2124-8BBA-E95FC2B97DB2}"/>
                  </a:ext>
                </a:extLst>
              </p:cNvPr>
              <p:cNvPicPr/>
              <p:nvPr/>
            </p:nvPicPr>
            <p:blipFill>
              <a:blip r:embed="rId6"/>
              <a:stretch>
                <a:fillRect/>
              </a:stretch>
            </p:blipFill>
            <p:spPr>
              <a:xfrm>
                <a:off x="9782539" y="522035"/>
                <a:ext cx="17827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709AF4E-DA67-1993-3EF7-87ED5283A47F}"/>
                  </a:ext>
                </a:extLst>
              </p14:cNvPr>
              <p14:cNvContentPartPr/>
              <p14:nvPr/>
            </p14:nvContentPartPr>
            <p14:xfrm>
              <a:off x="9774259" y="718955"/>
              <a:ext cx="360" cy="360"/>
            </p14:xfrm>
          </p:contentPart>
        </mc:Choice>
        <mc:Fallback xmlns="">
          <p:pic>
            <p:nvPicPr>
              <p:cNvPr id="9" name="Ink 8">
                <a:extLst>
                  <a:ext uri="{FF2B5EF4-FFF2-40B4-BE49-F238E27FC236}">
                    <a16:creationId xmlns:a16="http://schemas.microsoft.com/office/drawing/2014/main" id="{C709AF4E-DA67-1993-3EF7-87ED5283A47F}"/>
                  </a:ext>
                </a:extLst>
              </p:cNvPr>
              <p:cNvPicPr/>
              <p:nvPr/>
            </p:nvPicPr>
            <p:blipFill>
              <a:blip r:embed="rId8"/>
              <a:stretch>
                <a:fillRect/>
              </a:stretch>
            </p:blipFill>
            <p:spPr>
              <a:xfrm>
                <a:off x="9720259" y="61095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FD22383-75A4-5355-10FE-A480C8899100}"/>
                  </a:ext>
                </a:extLst>
              </p14:cNvPr>
              <p14:cNvContentPartPr/>
              <p14:nvPr/>
            </p14:nvContentPartPr>
            <p14:xfrm>
              <a:off x="9685339" y="639035"/>
              <a:ext cx="360" cy="360"/>
            </p14:xfrm>
          </p:contentPart>
        </mc:Choice>
        <mc:Fallback xmlns="">
          <p:pic>
            <p:nvPicPr>
              <p:cNvPr id="10" name="Ink 9">
                <a:extLst>
                  <a:ext uri="{FF2B5EF4-FFF2-40B4-BE49-F238E27FC236}">
                    <a16:creationId xmlns:a16="http://schemas.microsoft.com/office/drawing/2014/main" id="{EFD22383-75A4-5355-10FE-A480C8899100}"/>
                  </a:ext>
                </a:extLst>
              </p:cNvPr>
              <p:cNvPicPr/>
              <p:nvPr/>
            </p:nvPicPr>
            <p:blipFill>
              <a:blip r:embed="rId8"/>
              <a:stretch>
                <a:fillRect/>
              </a:stretch>
            </p:blipFill>
            <p:spPr>
              <a:xfrm>
                <a:off x="9631339" y="53139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B5208894-0FF5-2371-C9C4-D4C095611766}"/>
                  </a:ext>
                </a:extLst>
              </p14:cNvPr>
              <p14:cNvContentPartPr/>
              <p14:nvPr/>
            </p14:nvContentPartPr>
            <p14:xfrm>
              <a:off x="8291419" y="1517795"/>
              <a:ext cx="1739880" cy="19440"/>
            </p14:xfrm>
          </p:contentPart>
        </mc:Choice>
        <mc:Fallback xmlns="">
          <p:pic>
            <p:nvPicPr>
              <p:cNvPr id="12" name="Ink 11">
                <a:extLst>
                  <a:ext uri="{FF2B5EF4-FFF2-40B4-BE49-F238E27FC236}">
                    <a16:creationId xmlns:a16="http://schemas.microsoft.com/office/drawing/2014/main" id="{B5208894-0FF5-2371-C9C4-D4C095611766}"/>
                  </a:ext>
                </a:extLst>
              </p:cNvPr>
              <p:cNvPicPr/>
              <p:nvPr/>
            </p:nvPicPr>
            <p:blipFill>
              <a:blip r:embed="rId11"/>
              <a:stretch>
                <a:fillRect/>
              </a:stretch>
            </p:blipFill>
            <p:spPr>
              <a:xfrm>
                <a:off x="8237779" y="1410155"/>
                <a:ext cx="1847520" cy="235080"/>
              </a:xfrm>
              <a:prstGeom prst="rect">
                <a:avLst/>
              </a:prstGeom>
            </p:spPr>
          </p:pic>
        </mc:Fallback>
      </mc:AlternateContent>
      <p:grpSp>
        <p:nvGrpSpPr>
          <p:cNvPr id="16" name="Group 15">
            <a:extLst>
              <a:ext uri="{FF2B5EF4-FFF2-40B4-BE49-F238E27FC236}">
                <a16:creationId xmlns:a16="http://schemas.microsoft.com/office/drawing/2014/main" id="{DEE149E3-8FAE-7454-4BD4-1571E846BD6C}"/>
              </a:ext>
            </a:extLst>
          </p:cNvPr>
          <p:cNvGrpSpPr/>
          <p:nvPr/>
        </p:nvGrpSpPr>
        <p:grpSpPr>
          <a:xfrm>
            <a:off x="1162699" y="1233395"/>
            <a:ext cx="7272360" cy="1092600"/>
            <a:chOff x="1162699" y="1233395"/>
            <a:chExt cx="7272360" cy="109260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80572F32-8C9C-357E-B4A4-753A2FDC1631}"/>
                    </a:ext>
                  </a:extLst>
                </p14:cNvPr>
                <p14:cNvContentPartPr/>
                <p14:nvPr/>
              </p14:nvContentPartPr>
              <p14:xfrm>
                <a:off x="1162699" y="1233395"/>
                <a:ext cx="7153200" cy="1092600"/>
              </p14:xfrm>
            </p:contentPart>
          </mc:Choice>
          <mc:Fallback xmlns="">
            <p:pic>
              <p:nvPicPr>
                <p:cNvPr id="14" name="Ink 13">
                  <a:extLst>
                    <a:ext uri="{FF2B5EF4-FFF2-40B4-BE49-F238E27FC236}">
                      <a16:creationId xmlns:a16="http://schemas.microsoft.com/office/drawing/2014/main" id="{80572F32-8C9C-357E-B4A4-753A2FDC1631}"/>
                    </a:ext>
                  </a:extLst>
                </p:cNvPr>
                <p:cNvPicPr/>
                <p:nvPr/>
              </p:nvPicPr>
              <p:blipFill>
                <a:blip r:embed="rId13"/>
                <a:stretch>
                  <a:fillRect/>
                </a:stretch>
              </p:blipFill>
              <p:spPr>
                <a:xfrm>
                  <a:off x="1154059" y="1224395"/>
                  <a:ext cx="7170840" cy="111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75DAEC16-A15B-1ACC-C155-68EE73C1DF59}"/>
                    </a:ext>
                  </a:extLst>
                </p14:cNvPr>
                <p14:cNvContentPartPr/>
                <p14:nvPr/>
              </p14:nvContentPartPr>
              <p14:xfrm>
                <a:off x="8202499" y="1700675"/>
                <a:ext cx="232560" cy="157680"/>
              </p14:xfrm>
            </p:contentPart>
          </mc:Choice>
          <mc:Fallback xmlns="">
            <p:pic>
              <p:nvPicPr>
                <p:cNvPr id="15" name="Ink 14">
                  <a:extLst>
                    <a:ext uri="{FF2B5EF4-FFF2-40B4-BE49-F238E27FC236}">
                      <a16:creationId xmlns:a16="http://schemas.microsoft.com/office/drawing/2014/main" id="{75DAEC16-A15B-1ACC-C155-68EE73C1DF59}"/>
                    </a:ext>
                  </a:extLst>
                </p:cNvPr>
                <p:cNvPicPr/>
                <p:nvPr/>
              </p:nvPicPr>
              <p:blipFill>
                <a:blip r:embed="rId15"/>
                <a:stretch>
                  <a:fillRect/>
                </a:stretch>
              </p:blipFill>
              <p:spPr>
                <a:xfrm>
                  <a:off x="8193859" y="1692035"/>
                  <a:ext cx="250200" cy="175320"/>
                </a:xfrm>
                <a:prstGeom prst="rect">
                  <a:avLst/>
                </a:prstGeom>
              </p:spPr>
            </p:pic>
          </mc:Fallback>
        </mc:AlternateContent>
      </p:grpSp>
      <p:sp>
        <p:nvSpPr>
          <p:cNvPr id="18" name="Action Button: Help 17">
            <a:hlinkClick r:id="" action="ppaction://noaction" highlightClick="1"/>
            <a:extLst>
              <a:ext uri="{FF2B5EF4-FFF2-40B4-BE49-F238E27FC236}">
                <a16:creationId xmlns:a16="http://schemas.microsoft.com/office/drawing/2014/main" id="{35C96A6C-770C-E835-58CA-8D861248CBE4}"/>
              </a:ext>
            </a:extLst>
          </p:cNvPr>
          <p:cNvSpPr/>
          <p:nvPr/>
        </p:nvSpPr>
        <p:spPr>
          <a:xfrm>
            <a:off x="11372294" y="2253635"/>
            <a:ext cx="610358" cy="470471"/>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C95656E-15AA-06C0-CBAE-B70B1BBE2BC8}"/>
                  </a:ext>
                </a:extLst>
              </p14:cNvPr>
              <p14:cNvContentPartPr/>
              <p14:nvPr/>
            </p14:nvContentPartPr>
            <p14:xfrm>
              <a:off x="7064179" y="2529395"/>
              <a:ext cx="3184560" cy="1846800"/>
            </p14:xfrm>
          </p:contentPart>
        </mc:Choice>
        <mc:Fallback xmlns="">
          <p:pic>
            <p:nvPicPr>
              <p:cNvPr id="19" name="Ink 18">
                <a:extLst>
                  <a:ext uri="{FF2B5EF4-FFF2-40B4-BE49-F238E27FC236}">
                    <a16:creationId xmlns:a16="http://schemas.microsoft.com/office/drawing/2014/main" id="{AC95656E-15AA-06C0-CBAE-B70B1BBE2BC8}"/>
                  </a:ext>
                </a:extLst>
              </p:cNvPr>
              <p:cNvPicPr/>
              <p:nvPr/>
            </p:nvPicPr>
            <p:blipFill>
              <a:blip r:embed="rId17"/>
              <a:stretch>
                <a:fillRect/>
              </a:stretch>
            </p:blipFill>
            <p:spPr>
              <a:xfrm>
                <a:off x="7055179" y="2520395"/>
                <a:ext cx="3202200" cy="186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32E9BEE5-B634-96E0-8123-8309C1BCF280}"/>
                  </a:ext>
                </a:extLst>
              </p14:cNvPr>
              <p14:cNvContentPartPr/>
              <p14:nvPr/>
            </p14:nvContentPartPr>
            <p14:xfrm>
              <a:off x="7051219" y="4163435"/>
              <a:ext cx="218160" cy="229320"/>
            </p14:xfrm>
          </p:contentPart>
        </mc:Choice>
        <mc:Fallback xmlns="">
          <p:pic>
            <p:nvPicPr>
              <p:cNvPr id="21" name="Ink 20">
                <a:extLst>
                  <a:ext uri="{FF2B5EF4-FFF2-40B4-BE49-F238E27FC236}">
                    <a16:creationId xmlns:a16="http://schemas.microsoft.com/office/drawing/2014/main" id="{32E9BEE5-B634-96E0-8123-8309C1BCF280}"/>
                  </a:ext>
                </a:extLst>
              </p:cNvPr>
              <p:cNvPicPr/>
              <p:nvPr/>
            </p:nvPicPr>
            <p:blipFill>
              <a:blip r:embed="rId19"/>
              <a:stretch>
                <a:fillRect/>
              </a:stretch>
            </p:blipFill>
            <p:spPr>
              <a:xfrm>
                <a:off x="7042219" y="4154795"/>
                <a:ext cx="235800" cy="246960"/>
              </a:xfrm>
              <a:prstGeom prst="rect">
                <a:avLst/>
              </a:prstGeom>
            </p:spPr>
          </p:pic>
        </mc:Fallback>
      </mc:AlternateContent>
      <p:sp>
        <p:nvSpPr>
          <p:cNvPr id="22" name="TextBox 21">
            <a:extLst>
              <a:ext uri="{FF2B5EF4-FFF2-40B4-BE49-F238E27FC236}">
                <a16:creationId xmlns:a16="http://schemas.microsoft.com/office/drawing/2014/main" id="{C34E5E01-1460-D135-C895-ADFDDF5419BD}"/>
              </a:ext>
            </a:extLst>
          </p:cNvPr>
          <p:cNvSpPr txBox="1"/>
          <p:nvPr/>
        </p:nvSpPr>
        <p:spPr>
          <a:xfrm>
            <a:off x="5597046" y="4478343"/>
            <a:ext cx="5180445" cy="646331"/>
          </a:xfrm>
          <a:prstGeom prst="rect">
            <a:avLst/>
          </a:prstGeom>
          <a:noFill/>
        </p:spPr>
        <p:txBody>
          <a:bodyPr wrap="square" rtlCol="0">
            <a:spAutoFit/>
          </a:bodyPr>
          <a:lstStyle/>
          <a:p>
            <a:r>
              <a:rPr lang="en-US" dirty="0"/>
              <a:t>We can shift the line </a:t>
            </a:r>
            <a:r>
              <a:rPr lang="en-US" b="1" dirty="0">
                <a:solidFill>
                  <a:srgbClr val="FF0000"/>
                </a:solidFill>
              </a:rPr>
              <a:t>a tiny bit </a:t>
            </a:r>
            <a:r>
              <a:rPr lang="en-US" dirty="0"/>
              <a:t>up and down without coming into contact with any of examples</a:t>
            </a:r>
          </a:p>
        </p:txBody>
      </p:sp>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9BFD3758-7344-D752-1C35-55C455F1CBE2}"/>
                  </a:ext>
                </a:extLst>
              </p14:cNvPr>
              <p14:cNvContentPartPr/>
              <p14:nvPr/>
            </p14:nvContentPartPr>
            <p14:xfrm>
              <a:off x="3364819" y="4749515"/>
              <a:ext cx="4582440" cy="845640"/>
            </p14:xfrm>
          </p:contentPart>
        </mc:Choice>
        <mc:Fallback xmlns="">
          <p:pic>
            <p:nvPicPr>
              <p:cNvPr id="23" name="Ink 22">
                <a:extLst>
                  <a:ext uri="{FF2B5EF4-FFF2-40B4-BE49-F238E27FC236}">
                    <a16:creationId xmlns:a16="http://schemas.microsoft.com/office/drawing/2014/main" id="{9BFD3758-7344-D752-1C35-55C455F1CBE2}"/>
                  </a:ext>
                </a:extLst>
              </p:cNvPr>
              <p:cNvPicPr/>
              <p:nvPr/>
            </p:nvPicPr>
            <p:blipFill>
              <a:blip r:embed="rId21"/>
              <a:stretch>
                <a:fillRect/>
              </a:stretch>
            </p:blipFill>
            <p:spPr>
              <a:xfrm>
                <a:off x="3355819" y="4740515"/>
                <a:ext cx="46000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E06DB78B-4510-26C7-D724-FB3E2DD290EF}"/>
                  </a:ext>
                </a:extLst>
              </p14:cNvPr>
              <p14:cNvContentPartPr/>
              <p14:nvPr/>
            </p14:nvContentPartPr>
            <p14:xfrm>
              <a:off x="7705699" y="5121395"/>
              <a:ext cx="392400" cy="199440"/>
            </p14:xfrm>
          </p:contentPart>
        </mc:Choice>
        <mc:Fallback xmlns="">
          <p:pic>
            <p:nvPicPr>
              <p:cNvPr id="24" name="Ink 23">
                <a:extLst>
                  <a:ext uri="{FF2B5EF4-FFF2-40B4-BE49-F238E27FC236}">
                    <a16:creationId xmlns:a16="http://schemas.microsoft.com/office/drawing/2014/main" id="{E06DB78B-4510-26C7-D724-FB3E2DD290EF}"/>
                  </a:ext>
                </a:extLst>
              </p:cNvPr>
              <p:cNvPicPr/>
              <p:nvPr/>
            </p:nvPicPr>
            <p:blipFill>
              <a:blip r:embed="rId23"/>
              <a:stretch>
                <a:fillRect/>
              </a:stretch>
            </p:blipFill>
            <p:spPr>
              <a:xfrm>
                <a:off x="7696699" y="5112755"/>
                <a:ext cx="410040" cy="217080"/>
              </a:xfrm>
              <a:prstGeom prst="rect">
                <a:avLst/>
              </a:prstGeom>
            </p:spPr>
          </p:pic>
        </mc:Fallback>
      </mc:AlternateContent>
    </p:spTree>
    <p:extLst>
      <p:ext uri="{BB962C8B-B14F-4D97-AF65-F5344CB8AC3E}">
        <p14:creationId xmlns:p14="http://schemas.microsoft.com/office/powerpoint/2010/main" val="370352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B002F-CA8B-2609-9C7E-E7F898FFA003}"/>
              </a:ext>
            </a:extLst>
          </p:cNvPr>
          <p:cNvPicPr>
            <a:picLocks noChangeAspect="1"/>
          </p:cNvPicPr>
          <p:nvPr/>
        </p:nvPicPr>
        <p:blipFill>
          <a:blip r:embed="rId2"/>
          <a:stretch>
            <a:fillRect/>
          </a:stretch>
        </p:blipFill>
        <p:spPr>
          <a:xfrm>
            <a:off x="257644" y="113015"/>
            <a:ext cx="4758996" cy="6444688"/>
          </a:xfrm>
          <a:prstGeom prst="rect">
            <a:avLst/>
          </a:prstGeom>
        </p:spPr>
      </p:pic>
      <p:cxnSp>
        <p:nvCxnSpPr>
          <p:cNvPr id="9" name="Straight Connector 8">
            <a:extLst>
              <a:ext uri="{FF2B5EF4-FFF2-40B4-BE49-F238E27FC236}">
                <a16:creationId xmlns:a16="http://schemas.microsoft.com/office/drawing/2014/main" id="{30E1247A-126A-D5ED-0D80-96CDF7BF64B1}"/>
              </a:ext>
            </a:extLst>
          </p:cNvPr>
          <p:cNvCxnSpPr>
            <a:cxnSpLocks/>
          </p:cNvCxnSpPr>
          <p:nvPr/>
        </p:nvCxnSpPr>
        <p:spPr>
          <a:xfrm flipV="1">
            <a:off x="3784600" y="1854201"/>
            <a:ext cx="3115733" cy="12446"/>
          </a:xfrm>
          <a:prstGeom prst="line">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B06EACB9-4E76-88BD-479B-ABA628C15568}"/>
              </a:ext>
            </a:extLst>
          </p:cNvPr>
          <p:cNvSpPr txBox="1"/>
          <p:nvPr/>
        </p:nvSpPr>
        <p:spPr>
          <a:xfrm>
            <a:off x="6900333" y="1681981"/>
            <a:ext cx="17526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today’s lab</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5650CFE-AB78-0B06-0A9C-E6270F23D643}"/>
                  </a:ext>
                </a:extLst>
              </p14:cNvPr>
              <p14:cNvContentPartPr/>
              <p14:nvPr/>
            </p14:nvContentPartPr>
            <p14:xfrm>
              <a:off x="768267" y="1692440"/>
              <a:ext cx="2840760" cy="391320"/>
            </p14:xfrm>
          </p:contentPart>
        </mc:Choice>
        <mc:Fallback xmlns="">
          <p:pic>
            <p:nvPicPr>
              <p:cNvPr id="4" name="Ink 3">
                <a:extLst>
                  <a:ext uri="{FF2B5EF4-FFF2-40B4-BE49-F238E27FC236}">
                    <a16:creationId xmlns:a16="http://schemas.microsoft.com/office/drawing/2014/main" id="{75650CFE-AB78-0B06-0A9C-E6270F23D643}"/>
                  </a:ext>
                </a:extLst>
              </p:cNvPr>
              <p:cNvPicPr/>
              <p:nvPr/>
            </p:nvPicPr>
            <p:blipFill>
              <a:blip r:embed="rId4"/>
              <a:stretch>
                <a:fillRect/>
              </a:stretch>
            </p:blipFill>
            <p:spPr>
              <a:xfrm>
                <a:off x="750267" y="1674440"/>
                <a:ext cx="2876400" cy="426960"/>
              </a:xfrm>
              <a:prstGeom prst="rect">
                <a:avLst/>
              </a:prstGeom>
            </p:spPr>
          </p:pic>
        </mc:Fallback>
      </mc:AlternateContent>
    </p:spTree>
    <p:extLst>
      <p:ext uri="{BB962C8B-B14F-4D97-AF65-F5344CB8AC3E}">
        <p14:creationId xmlns:p14="http://schemas.microsoft.com/office/powerpoint/2010/main" val="415023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4679F-ED85-3F19-99F6-BCD39EDDA9D6}"/>
              </a:ext>
            </a:extLst>
          </p:cNvPr>
          <p:cNvPicPr>
            <a:picLocks noChangeAspect="1"/>
          </p:cNvPicPr>
          <p:nvPr/>
        </p:nvPicPr>
        <p:blipFill>
          <a:blip r:embed="rId2"/>
          <a:stretch>
            <a:fillRect/>
          </a:stretch>
        </p:blipFill>
        <p:spPr>
          <a:xfrm>
            <a:off x="0" y="1199279"/>
            <a:ext cx="4568505" cy="4459442"/>
          </a:xfrm>
          <a:prstGeom prst="rect">
            <a:avLst/>
          </a:prstGeom>
        </p:spPr>
      </p:pic>
      <p:sp>
        <p:nvSpPr>
          <p:cNvPr id="6" name="TextBox 5">
            <a:extLst>
              <a:ext uri="{FF2B5EF4-FFF2-40B4-BE49-F238E27FC236}">
                <a16:creationId xmlns:a16="http://schemas.microsoft.com/office/drawing/2014/main" id="{A299AEA2-510A-1B49-EF1F-A03566485B94}"/>
              </a:ext>
            </a:extLst>
          </p:cNvPr>
          <p:cNvSpPr txBox="1"/>
          <p:nvPr/>
        </p:nvSpPr>
        <p:spPr>
          <a:xfrm>
            <a:off x="5246703" y="852256"/>
            <a:ext cx="630314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To find a </a:t>
            </a:r>
            <a:r>
              <a:rPr lang="en-US" b="1" dirty="0">
                <a:effectLst>
                  <a:outerShdw blurRad="38100" dist="38100" dir="2700000" algn="tl">
                    <a:srgbClr val="000000">
                      <a:alpha val="43137"/>
                    </a:srgbClr>
                  </a:outerShdw>
                </a:effectLst>
              </a:rPr>
              <a:t>unique solution</a:t>
            </a:r>
            <a:r>
              <a:rPr lang="en-US" dirty="0"/>
              <a:t>, we need to choose the line that maximizes the margin between the green and red circles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Basically we want the blue line to be as far away from the closest training examples as possible (and obviously to separate the points </a:t>
            </a:r>
            <a:r>
              <a:rPr lang="en-US" dirty="0">
                <a:sym typeface="Wingdings" panose="05000000000000000000" pitchFamily="2" charset="2"/>
              </a:rPr>
              <a:t> )</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This line is called </a:t>
            </a:r>
            <a:r>
              <a:rPr lang="en-US" b="1" dirty="0">
                <a:effectLst>
                  <a:outerShdw blurRad="38100" dist="38100" dir="2700000" algn="tl">
                    <a:srgbClr val="000000">
                      <a:alpha val="43137"/>
                    </a:srgbClr>
                  </a:outerShdw>
                </a:effectLst>
                <a:sym typeface="Wingdings" panose="05000000000000000000" pitchFamily="2" charset="2"/>
              </a:rPr>
              <a:t>maximum margin separator</a:t>
            </a:r>
          </a:p>
          <a:p>
            <a:pPr marL="285750" indent="-285750">
              <a:buFont typeface="Arial" panose="020B0604020202020204" pitchFamily="34" charset="0"/>
              <a:buChar char="•"/>
            </a:pPr>
            <a:endParaRPr lang="en-US" b="1" dirty="0">
              <a:effectLst>
                <a:outerShdw blurRad="38100" dist="38100" dir="2700000" algn="tl">
                  <a:srgbClr val="000000">
                    <a:alpha val="43137"/>
                  </a:srgbClr>
                </a:outerShdw>
              </a:effectLst>
              <a:sym typeface="Wingdings" panose="05000000000000000000" pitchFamily="2" charset="2"/>
            </a:endParaRPr>
          </a:p>
          <a:p>
            <a:pPr marL="285750" indent="-285750">
              <a:buFont typeface="Arial" panose="020B0604020202020204" pitchFamily="34" charset="0"/>
              <a:buChar char="•"/>
            </a:pPr>
            <a:endParaRPr lang="en-US" b="1" dirty="0">
              <a:effectLst>
                <a:outerShdw blurRad="38100" dist="38100" dir="2700000" algn="tl">
                  <a:srgbClr val="000000">
                    <a:alpha val="43137"/>
                  </a:srgbClr>
                </a:outerShdw>
              </a:effectLst>
              <a:sym typeface="Wingdings" panose="05000000000000000000" pitchFamily="2" charset="2"/>
            </a:endParaRPr>
          </a:p>
          <a:p>
            <a:pPr marL="285750" indent="-285750">
              <a:buFont typeface="Arial" panose="020B0604020202020204" pitchFamily="34" charset="0"/>
              <a:buChar char="•"/>
            </a:pPr>
            <a:endParaRPr lang="en-US" b="1" dirty="0">
              <a:effectLst>
                <a:outerShdw blurRad="38100" dist="38100" dir="2700000" algn="tl">
                  <a:srgbClr val="000000">
                    <a:alpha val="43137"/>
                  </a:srgbClr>
                </a:outerShdw>
              </a:effectLst>
              <a:sym typeface="Wingdings" panose="05000000000000000000" pitchFamily="2" charset="2"/>
            </a:endParaRPr>
          </a:p>
          <a:p>
            <a:pPr marL="285750" indent="-285750">
              <a:buFont typeface="Arial" panose="020B0604020202020204" pitchFamily="34" charset="0"/>
              <a:buChar char="•"/>
            </a:pPr>
            <a:endParaRPr lang="en-US" b="1" dirty="0">
              <a:effectLst>
                <a:outerShdw blurRad="38100" dist="38100" dir="2700000" algn="tl">
                  <a:srgbClr val="000000">
                    <a:alpha val="43137"/>
                  </a:srgbClr>
                </a:outerShdw>
              </a:effectLst>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The points with large circles are called</a:t>
            </a:r>
            <a:r>
              <a:rPr lang="en-US" b="1" dirty="0">
                <a:effectLst>
                  <a:outerShdw blurRad="38100" dist="38100" dir="2700000" algn="tl">
                    <a:srgbClr val="000000">
                      <a:alpha val="43137"/>
                    </a:srgbClr>
                  </a:outerShdw>
                </a:effectLst>
                <a:sym typeface="Wingdings" panose="05000000000000000000" pitchFamily="2" charset="2"/>
              </a:rPr>
              <a:t> support vectors</a:t>
            </a:r>
            <a:endParaRPr lang="en-US" b="1"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FD3215D-77ED-D0F6-E075-DB5510371C1B}"/>
                  </a:ext>
                </a:extLst>
              </p14:cNvPr>
              <p14:cNvContentPartPr/>
              <p14:nvPr/>
            </p14:nvContentPartPr>
            <p14:xfrm>
              <a:off x="7395019" y="2965715"/>
              <a:ext cx="2822040" cy="8640"/>
            </p14:xfrm>
          </p:contentPart>
        </mc:Choice>
        <mc:Fallback xmlns="">
          <p:pic>
            <p:nvPicPr>
              <p:cNvPr id="7" name="Ink 6">
                <a:extLst>
                  <a:ext uri="{FF2B5EF4-FFF2-40B4-BE49-F238E27FC236}">
                    <a16:creationId xmlns:a16="http://schemas.microsoft.com/office/drawing/2014/main" id="{CFD3215D-77ED-D0F6-E075-DB5510371C1B}"/>
                  </a:ext>
                </a:extLst>
              </p:cNvPr>
              <p:cNvPicPr/>
              <p:nvPr/>
            </p:nvPicPr>
            <p:blipFill>
              <a:blip r:embed="rId4"/>
              <a:stretch>
                <a:fillRect/>
              </a:stretch>
            </p:blipFill>
            <p:spPr>
              <a:xfrm>
                <a:off x="7341019" y="2857715"/>
                <a:ext cx="29296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862AD20-5E6C-EE07-BFB9-45B02EF07133}"/>
                  </a:ext>
                </a:extLst>
              </p14:cNvPr>
              <p14:cNvContentPartPr/>
              <p14:nvPr/>
            </p14:nvContentPartPr>
            <p14:xfrm>
              <a:off x="9454579" y="4332275"/>
              <a:ext cx="1650600" cy="37080"/>
            </p14:xfrm>
          </p:contentPart>
        </mc:Choice>
        <mc:Fallback xmlns="">
          <p:pic>
            <p:nvPicPr>
              <p:cNvPr id="11" name="Ink 10">
                <a:extLst>
                  <a:ext uri="{FF2B5EF4-FFF2-40B4-BE49-F238E27FC236}">
                    <a16:creationId xmlns:a16="http://schemas.microsoft.com/office/drawing/2014/main" id="{2862AD20-5E6C-EE07-BFB9-45B02EF07133}"/>
                  </a:ext>
                </a:extLst>
              </p:cNvPr>
              <p:cNvPicPr/>
              <p:nvPr/>
            </p:nvPicPr>
            <p:blipFill>
              <a:blip r:embed="rId6"/>
              <a:stretch>
                <a:fillRect/>
              </a:stretch>
            </p:blipFill>
            <p:spPr>
              <a:xfrm>
                <a:off x="9400939" y="4224275"/>
                <a:ext cx="1758240" cy="252720"/>
              </a:xfrm>
              <a:prstGeom prst="rect">
                <a:avLst/>
              </a:prstGeom>
            </p:spPr>
          </p:pic>
        </mc:Fallback>
      </mc:AlternateContent>
      <p:grpSp>
        <p:nvGrpSpPr>
          <p:cNvPr id="21" name="Group 20">
            <a:extLst>
              <a:ext uri="{FF2B5EF4-FFF2-40B4-BE49-F238E27FC236}">
                <a16:creationId xmlns:a16="http://schemas.microsoft.com/office/drawing/2014/main" id="{C5920344-8839-FEC3-30A3-822BCD893403}"/>
              </a:ext>
            </a:extLst>
          </p:cNvPr>
          <p:cNvGrpSpPr/>
          <p:nvPr/>
        </p:nvGrpSpPr>
        <p:grpSpPr>
          <a:xfrm>
            <a:off x="25099" y="336995"/>
            <a:ext cx="12058920" cy="5665680"/>
            <a:chOff x="25099" y="336995"/>
            <a:chExt cx="12058920" cy="566568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5779DF5-4364-4D0A-AF29-F1E496CCBCD3}"/>
                    </a:ext>
                  </a:extLst>
                </p14:cNvPr>
                <p14:cNvContentPartPr/>
                <p14:nvPr/>
              </p14:nvContentPartPr>
              <p14:xfrm>
                <a:off x="3275899" y="3213035"/>
                <a:ext cx="4619520" cy="1359360"/>
              </p14:xfrm>
            </p:contentPart>
          </mc:Choice>
          <mc:Fallback xmlns="">
            <p:pic>
              <p:nvPicPr>
                <p:cNvPr id="8" name="Ink 7">
                  <a:extLst>
                    <a:ext uri="{FF2B5EF4-FFF2-40B4-BE49-F238E27FC236}">
                      <a16:creationId xmlns:a16="http://schemas.microsoft.com/office/drawing/2014/main" id="{45779DF5-4364-4D0A-AF29-F1E496CCBCD3}"/>
                    </a:ext>
                  </a:extLst>
                </p:cNvPr>
                <p:cNvPicPr/>
                <p:nvPr/>
              </p:nvPicPr>
              <p:blipFill>
                <a:blip r:embed="rId8"/>
                <a:stretch>
                  <a:fillRect/>
                </a:stretch>
              </p:blipFill>
              <p:spPr>
                <a:xfrm>
                  <a:off x="3266899" y="3204035"/>
                  <a:ext cx="4637160" cy="137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5F856C6-B750-520E-17C4-6BA52A14C567}"/>
                    </a:ext>
                  </a:extLst>
                </p14:cNvPr>
                <p14:cNvContentPartPr/>
                <p14:nvPr/>
              </p14:nvContentPartPr>
              <p14:xfrm>
                <a:off x="7741339" y="3172355"/>
                <a:ext cx="290160" cy="159120"/>
              </p14:xfrm>
            </p:contentPart>
          </mc:Choice>
          <mc:Fallback xmlns="">
            <p:pic>
              <p:nvPicPr>
                <p:cNvPr id="9" name="Ink 8">
                  <a:extLst>
                    <a:ext uri="{FF2B5EF4-FFF2-40B4-BE49-F238E27FC236}">
                      <a16:creationId xmlns:a16="http://schemas.microsoft.com/office/drawing/2014/main" id="{05F856C6-B750-520E-17C4-6BA52A14C567}"/>
                    </a:ext>
                  </a:extLst>
                </p:cNvPr>
                <p:cNvPicPr/>
                <p:nvPr/>
              </p:nvPicPr>
              <p:blipFill>
                <a:blip r:embed="rId10"/>
                <a:stretch>
                  <a:fillRect/>
                </a:stretch>
              </p:blipFill>
              <p:spPr>
                <a:xfrm>
                  <a:off x="7732339" y="3163715"/>
                  <a:ext cx="307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6B304F4F-0E55-97E7-522E-025F7A56A79E}"/>
                    </a:ext>
                  </a:extLst>
                </p14:cNvPr>
                <p14:cNvContentPartPr/>
                <p14:nvPr/>
              </p14:nvContentPartPr>
              <p14:xfrm>
                <a:off x="3994459" y="4599755"/>
                <a:ext cx="5595480" cy="816480"/>
              </p14:xfrm>
            </p:contentPart>
          </mc:Choice>
          <mc:Fallback xmlns="">
            <p:pic>
              <p:nvPicPr>
                <p:cNvPr id="12" name="Ink 11">
                  <a:extLst>
                    <a:ext uri="{FF2B5EF4-FFF2-40B4-BE49-F238E27FC236}">
                      <a16:creationId xmlns:a16="http://schemas.microsoft.com/office/drawing/2014/main" id="{6B304F4F-0E55-97E7-522E-025F7A56A79E}"/>
                    </a:ext>
                  </a:extLst>
                </p:cNvPr>
                <p:cNvPicPr/>
                <p:nvPr/>
              </p:nvPicPr>
              <p:blipFill>
                <a:blip r:embed="rId12"/>
                <a:stretch>
                  <a:fillRect/>
                </a:stretch>
              </p:blipFill>
              <p:spPr>
                <a:xfrm>
                  <a:off x="3985819" y="4591115"/>
                  <a:ext cx="561312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D77F795-C456-31DC-BF9A-B104C37A6D7B}"/>
                    </a:ext>
                  </a:extLst>
                </p14:cNvPr>
                <p14:cNvContentPartPr/>
                <p14:nvPr/>
              </p14:nvContentPartPr>
              <p14:xfrm>
                <a:off x="9516859" y="4571315"/>
                <a:ext cx="154800" cy="138600"/>
              </p14:xfrm>
            </p:contentPart>
          </mc:Choice>
          <mc:Fallback xmlns="">
            <p:pic>
              <p:nvPicPr>
                <p:cNvPr id="13" name="Ink 12">
                  <a:extLst>
                    <a:ext uri="{FF2B5EF4-FFF2-40B4-BE49-F238E27FC236}">
                      <a16:creationId xmlns:a16="http://schemas.microsoft.com/office/drawing/2014/main" id="{BD77F795-C456-31DC-BF9A-B104C37A6D7B}"/>
                    </a:ext>
                  </a:extLst>
                </p:cNvPr>
                <p:cNvPicPr/>
                <p:nvPr/>
              </p:nvPicPr>
              <p:blipFill>
                <a:blip r:embed="rId14"/>
                <a:stretch>
                  <a:fillRect/>
                </a:stretch>
              </p:blipFill>
              <p:spPr>
                <a:xfrm>
                  <a:off x="9507859" y="4562675"/>
                  <a:ext cx="172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8EDF9C4A-030B-B4A7-E6EC-E0006994506E}"/>
                    </a:ext>
                  </a:extLst>
                </p14:cNvPr>
                <p14:cNvContentPartPr/>
                <p14:nvPr/>
              </p14:nvContentPartPr>
              <p14:xfrm>
                <a:off x="25099" y="2405915"/>
                <a:ext cx="10021680" cy="3596760"/>
              </p14:xfrm>
            </p:contentPart>
          </mc:Choice>
          <mc:Fallback xmlns="">
            <p:pic>
              <p:nvPicPr>
                <p:cNvPr id="15" name="Ink 14">
                  <a:extLst>
                    <a:ext uri="{FF2B5EF4-FFF2-40B4-BE49-F238E27FC236}">
                      <a16:creationId xmlns:a16="http://schemas.microsoft.com/office/drawing/2014/main" id="{8EDF9C4A-030B-B4A7-E6EC-E0006994506E}"/>
                    </a:ext>
                  </a:extLst>
                </p:cNvPr>
                <p:cNvPicPr/>
                <p:nvPr/>
              </p:nvPicPr>
              <p:blipFill>
                <a:blip r:embed="rId16"/>
                <a:stretch>
                  <a:fillRect/>
                </a:stretch>
              </p:blipFill>
              <p:spPr>
                <a:xfrm>
                  <a:off x="16459" y="2396915"/>
                  <a:ext cx="10039320" cy="361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86AF809B-682F-2641-0A1C-425FA18BA3AF}"/>
                    </a:ext>
                  </a:extLst>
                </p14:cNvPr>
                <p14:cNvContentPartPr/>
                <p14:nvPr/>
              </p14:nvContentPartPr>
              <p14:xfrm>
                <a:off x="9845179" y="4591475"/>
                <a:ext cx="234000" cy="155880"/>
              </p14:xfrm>
            </p:contentPart>
          </mc:Choice>
          <mc:Fallback xmlns="">
            <p:pic>
              <p:nvPicPr>
                <p:cNvPr id="16" name="Ink 15">
                  <a:extLst>
                    <a:ext uri="{FF2B5EF4-FFF2-40B4-BE49-F238E27FC236}">
                      <a16:creationId xmlns:a16="http://schemas.microsoft.com/office/drawing/2014/main" id="{86AF809B-682F-2641-0A1C-425FA18BA3AF}"/>
                    </a:ext>
                  </a:extLst>
                </p:cNvPr>
                <p:cNvPicPr/>
                <p:nvPr/>
              </p:nvPicPr>
              <p:blipFill>
                <a:blip r:embed="rId18"/>
                <a:stretch>
                  <a:fillRect/>
                </a:stretch>
              </p:blipFill>
              <p:spPr>
                <a:xfrm>
                  <a:off x="9836179" y="4582475"/>
                  <a:ext cx="251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19A27F94-513C-CCFD-8F83-C4737B4B770C}"/>
                    </a:ext>
                  </a:extLst>
                </p14:cNvPr>
                <p14:cNvContentPartPr/>
                <p14:nvPr/>
              </p14:nvContentPartPr>
              <p14:xfrm>
                <a:off x="727819" y="336995"/>
                <a:ext cx="11356200" cy="3796200"/>
              </p14:xfrm>
            </p:contentPart>
          </mc:Choice>
          <mc:Fallback xmlns="">
            <p:pic>
              <p:nvPicPr>
                <p:cNvPr id="19" name="Ink 18">
                  <a:extLst>
                    <a:ext uri="{FF2B5EF4-FFF2-40B4-BE49-F238E27FC236}">
                      <a16:creationId xmlns:a16="http://schemas.microsoft.com/office/drawing/2014/main" id="{19A27F94-513C-CCFD-8F83-C4737B4B770C}"/>
                    </a:ext>
                  </a:extLst>
                </p:cNvPr>
                <p:cNvPicPr/>
                <p:nvPr/>
              </p:nvPicPr>
              <p:blipFill>
                <a:blip r:embed="rId20"/>
                <a:stretch>
                  <a:fillRect/>
                </a:stretch>
              </p:blipFill>
              <p:spPr>
                <a:xfrm>
                  <a:off x="718819" y="327995"/>
                  <a:ext cx="11373840" cy="381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7720CFAD-CBD7-03F4-52FD-421655712866}"/>
                    </a:ext>
                  </a:extLst>
                </p14:cNvPr>
                <p14:cNvContentPartPr/>
                <p14:nvPr/>
              </p14:nvContentPartPr>
              <p14:xfrm>
                <a:off x="10971979" y="4065875"/>
                <a:ext cx="195840" cy="108360"/>
              </p14:xfrm>
            </p:contentPart>
          </mc:Choice>
          <mc:Fallback xmlns="">
            <p:pic>
              <p:nvPicPr>
                <p:cNvPr id="20" name="Ink 19">
                  <a:extLst>
                    <a:ext uri="{FF2B5EF4-FFF2-40B4-BE49-F238E27FC236}">
                      <a16:creationId xmlns:a16="http://schemas.microsoft.com/office/drawing/2014/main" id="{7720CFAD-CBD7-03F4-52FD-421655712866}"/>
                    </a:ext>
                  </a:extLst>
                </p:cNvPr>
                <p:cNvPicPr/>
                <p:nvPr/>
              </p:nvPicPr>
              <p:blipFill>
                <a:blip r:embed="rId22"/>
                <a:stretch>
                  <a:fillRect/>
                </a:stretch>
              </p:blipFill>
              <p:spPr>
                <a:xfrm>
                  <a:off x="10962979" y="4056875"/>
                  <a:ext cx="213480" cy="126000"/>
                </a:xfrm>
                <a:prstGeom prst="rect">
                  <a:avLst/>
                </a:prstGeom>
              </p:spPr>
            </p:pic>
          </mc:Fallback>
        </mc:AlternateContent>
      </p:grpSp>
      <p:cxnSp>
        <p:nvCxnSpPr>
          <p:cNvPr id="3" name="Straight Arrow Connector 2">
            <a:extLst>
              <a:ext uri="{FF2B5EF4-FFF2-40B4-BE49-F238E27FC236}">
                <a16:creationId xmlns:a16="http://schemas.microsoft.com/office/drawing/2014/main" id="{A126C3C7-33C5-F58E-F244-0463A691EEAA}"/>
              </a:ext>
            </a:extLst>
          </p:cNvPr>
          <p:cNvCxnSpPr>
            <a:cxnSpLocks/>
          </p:cNvCxnSpPr>
          <p:nvPr/>
        </p:nvCxnSpPr>
        <p:spPr>
          <a:xfrm flipH="1">
            <a:off x="976544" y="2405915"/>
            <a:ext cx="346229" cy="293000"/>
          </a:xfrm>
          <a:prstGeom prst="straightConnector1">
            <a:avLst/>
          </a:prstGeom>
          <a:ln w="28575">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FB1A1AA-B0F5-B7A2-F65F-A09F2081800A}"/>
              </a:ext>
            </a:extLst>
          </p:cNvPr>
          <p:cNvSpPr txBox="1"/>
          <p:nvPr/>
        </p:nvSpPr>
        <p:spPr>
          <a:xfrm>
            <a:off x="1602194" y="1912383"/>
            <a:ext cx="976544" cy="369332"/>
          </a:xfrm>
          <a:prstGeom prst="rect">
            <a:avLst/>
          </a:prstGeom>
          <a:noFill/>
        </p:spPr>
        <p:txBody>
          <a:bodyPr wrap="square" rtlCol="0">
            <a:spAutoFit/>
          </a:bodyPr>
          <a:lstStyle/>
          <a:p>
            <a:r>
              <a:rPr lang="en-US" b="1" dirty="0"/>
              <a:t>margin</a:t>
            </a:r>
          </a:p>
        </p:txBody>
      </p:sp>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DECA1B12-6665-E76D-B3C6-BD41FB74D039}"/>
                  </a:ext>
                </a:extLst>
              </p14:cNvPr>
              <p14:cNvContentPartPr/>
              <p14:nvPr/>
            </p14:nvContentPartPr>
            <p14:xfrm>
              <a:off x="1251619" y="2121155"/>
              <a:ext cx="327240" cy="293760"/>
            </p14:xfrm>
          </p:contentPart>
        </mc:Choice>
        <mc:Fallback xmlns="">
          <p:pic>
            <p:nvPicPr>
              <p:cNvPr id="23" name="Ink 22">
                <a:extLst>
                  <a:ext uri="{FF2B5EF4-FFF2-40B4-BE49-F238E27FC236}">
                    <a16:creationId xmlns:a16="http://schemas.microsoft.com/office/drawing/2014/main" id="{DECA1B12-6665-E76D-B3C6-BD41FB74D039}"/>
                  </a:ext>
                </a:extLst>
              </p:cNvPr>
              <p:cNvPicPr/>
              <p:nvPr/>
            </p:nvPicPr>
            <p:blipFill>
              <a:blip r:embed="rId24"/>
              <a:stretch>
                <a:fillRect/>
              </a:stretch>
            </p:blipFill>
            <p:spPr>
              <a:xfrm>
                <a:off x="1242979" y="2112515"/>
                <a:ext cx="344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BB621833-5C97-379B-9F18-BBB2FD6F253D}"/>
                  </a:ext>
                </a:extLst>
              </p14:cNvPr>
              <p14:cNvContentPartPr/>
              <p14:nvPr/>
            </p14:nvContentPartPr>
            <p14:xfrm>
              <a:off x="1535659" y="2059235"/>
              <a:ext cx="108000" cy="177480"/>
            </p14:xfrm>
          </p:contentPart>
        </mc:Choice>
        <mc:Fallback xmlns="">
          <p:pic>
            <p:nvPicPr>
              <p:cNvPr id="24" name="Ink 23">
                <a:extLst>
                  <a:ext uri="{FF2B5EF4-FFF2-40B4-BE49-F238E27FC236}">
                    <a16:creationId xmlns:a16="http://schemas.microsoft.com/office/drawing/2014/main" id="{BB621833-5C97-379B-9F18-BBB2FD6F253D}"/>
                  </a:ext>
                </a:extLst>
              </p:cNvPr>
              <p:cNvPicPr/>
              <p:nvPr/>
            </p:nvPicPr>
            <p:blipFill>
              <a:blip r:embed="rId26"/>
              <a:stretch>
                <a:fillRect/>
              </a:stretch>
            </p:blipFill>
            <p:spPr>
              <a:xfrm>
                <a:off x="1526659" y="2050595"/>
                <a:ext cx="125640" cy="195120"/>
              </a:xfrm>
              <a:prstGeom prst="rect">
                <a:avLst/>
              </a:prstGeom>
            </p:spPr>
          </p:pic>
        </mc:Fallback>
      </mc:AlternateContent>
    </p:spTree>
    <p:extLst>
      <p:ext uri="{BB962C8B-B14F-4D97-AF65-F5344CB8AC3E}">
        <p14:creationId xmlns:p14="http://schemas.microsoft.com/office/powerpoint/2010/main" val="291315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477EB-ECB3-C274-ADB7-584B2B233036}"/>
              </a:ext>
            </a:extLst>
          </p:cNvPr>
          <p:cNvPicPr>
            <a:picLocks noChangeAspect="1"/>
          </p:cNvPicPr>
          <p:nvPr/>
        </p:nvPicPr>
        <p:blipFill>
          <a:blip r:embed="rId2"/>
          <a:stretch>
            <a:fillRect/>
          </a:stretch>
        </p:blipFill>
        <p:spPr>
          <a:xfrm>
            <a:off x="0" y="1391478"/>
            <a:ext cx="4432783" cy="4077167"/>
          </a:xfrm>
          <a:prstGeom prst="rect">
            <a:avLst/>
          </a:prstGeom>
        </p:spPr>
      </p:pic>
      <p:sp>
        <p:nvSpPr>
          <p:cNvPr id="6" name="TextBox 5">
            <a:extLst>
              <a:ext uri="{FF2B5EF4-FFF2-40B4-BE49-F238E27FC236}">
                <a16:creationId xmlns:a16="http://schemas.microsoft.com/office/drawing/2014/main" id="{EAFF4474-41F2-42B8-13EC-564D06F0C5DC}"/>
              </a:ext>
            </a:extLst>
          </p:cNvPr>
          <p:cNvSpPr txBox="1"/>
          <p:nvPr/>
        </p:nvSpPr>
        <p:spPr>
          <a:xfrm>
            <a:off x="4944862" y="834501"/>
            <a:ext cx="71465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But what if the green and red points cannot be separated by a line (like in the left plot)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case we want to find a line that doesn’t perfectly separate the green and red points   	 we can misclassify a few points but better classifying the remaining ones</a:t>
            </a:r>
          </a:p>
        </p:txBody>
      </p:sp>
      <p:cxnSp>
        <p:nvCxnSpPr>
          <p:cNvPr id="8" name="Straight Arrow Connector 7">
            <a:extLst>
              <a:ext uri="{FF2B5EF4-FFF2-40B4-BE49-F238E27FC236}">
                <a16:creationId xmlns:a16="http://schemas.microsoft.com/office/drawing/2014/main" id="{2BFBD74A-2E4C-872C-2C15-3C40160A05FC}"/>
              </a:ext>
            </a:extLst>
          </p:cNvPr>
          <p:cNvCxnSpPr/>
          <p:nvPr/>
        </p:nvCxnSpPr>
        <p:spPr>
          <a:xfrm>
            <a:off x="7369724" y="2125536"/>
            <a:ext cx="4083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7373151-83EC-90C0-CFBC-2A099A0AE760}"/>
                  </a:ext>
                </a:extLst>
              </p14:cNvPr>
              <p14:cNvContentPartPr/>
              <p14:nvPr/>
            </p14:nvContentPartPr>
            <p14:xfrm>
              <a:off x="9045979" y="1846115"/>
              <a:ext cx="2501280" cy="10440"/>
            </p14:xfrm>
          </p:contentPart>
        </mc:Choice>
        <mc:Fallback xmlns="">
          <p:pic>
            <p:nvPicPr>
              <p:cNvPr id="10" name="Ink 9">
                <a:extLst>
                  <a:ext uri="{FF2B5EF4-FFF2-40B4-BE49-F238E27FC236}">
                    <a16:creationId xmlns:a16="http://schemas.microsoft.com/office/drawing/2014/main" id="{E7373151-83EC-90C0-CFBC-2A099A0AE760}"/>
                  </a:ext>
                </a:extLst>
              </p:cNvPr>
              <p:cNvPicPr/>
              <p:nvPr/>
            </p:nvPicPr>
            <p:blipFill>
              <a:blip r:embed="rId4"/>
              <a:stretch>
                <a:fillRect/>
              </a:stretch>
            </p:blipFill>
            <p:spPr>
              <a:xfrm>
                <a:off x="8992339" y="1738475"/>
                <a:ext cx="2608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D2AA368-8150-F775-0869-C99AADB1E526}"/>
                  </a:ext>
                </a:extLst>
              </p14:cNvPr>
              <p14:cNvContentPartPr/>
              <p14:nvPr/>
            </p14:nvContentPartPr>
            <p14:xfrm>
              <a:off x="7856539" y="2103875"/>
              <a:ext cx="4038480" cy="360"/>
            </p14:xfrm>
          </p:contentPart>
        </mc:Choice>
        <mc:Fallback xmlns="">
          <p:pic>
            <p:nvPicPr>
              <p:cNvPr id="11" name="Ink 10">
                <a:extLst>
                  <a:ext uri="{FF2B5EF4-FFF2-40B4-BE49-F238E27FC236}">
                    <a16:creationId xmlns:a16="http://schemas.microsoft.com/office/drawing/2014/main" id="{4D2AA368-8150-F775-0869-C99AADB1E526}"/>
                  </a:ext>
                </a:extLst>
              </p:cNvPr>
              <p:cNvPicPr/>
              <p:nvPr/>
            </p:nvPicPr>
            <p:blipFill>
              <a:blip r:embed="rId6"/>
              <a:stretch>
                <a:fillRect/>
              </a:stretch>
            </p:blipFill>
            <p:spPr>
              <a:xfrm>
                <a:off x="7802899" y="1995875"/>
                <a:ext cx="4146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FD24B370-BF34-BF0C-AA74-D18B47B253CF}"/>
                  </a:ext>
                </a:extLst>
              </p14:cNvPr>
              <p14:cNvContentPartPr/>
              <p14:nvPr/>
            </p14:nvContentPartPr>
            <p14:xfrm>
              <a:off x="5285059" y="2360915"/>
              <a:ext cx="3085200" cy="81720"/>
            </p14:xfrm>
          </p:contentPart>
        </mc:Choice>
        <mc:Fallback xmlns="">
          <p:pic>
            <p:nvPicPr>
              <p:cNvPr id="12" name="Ink 11">
                <a:extLst>
                  <a:ext uri="{FF2B5EF4-FFF2-40B4-BE49-F238E27FC236}">
                    <a16:creationId xmlns:a16="http://schemas.microsoft.com/office/drawing/2014/main" id="{FD24B370-BF34-BF0C-AA74-D18B47B253CF}"/>
                  </a:ext>
                </a:extLst>
              </p:cNvPr>
              <p:cNvPicPr/>
              <p:nvPr/>
            </p:nvPicPr>
            <p:blipFill>
              <a:blip r:embed="rId8"/>
              <a:stretch>
                <a:fillRect/>
              </a:stretch>
            </p:blipFill>
            <p:spPr>
              <a:xfrm>
                <a:off x="5231059" y="2252915"/>
                <a:ext cx="3192840" cy="297360"/>
              </a:xfrm>
              <a:prstGeom prst="rect">
                <a:avLst/>
              </a:prstGeom>
            </p:spPr>
          </p:pic>
        </mc:Fallback>
      </mc:AlternateContent>
      <p:sp>
        <p:nvSpPr>
          <p:cNvPr id="13" name="TextBox 12">
            <a:extLst>
              <a:ext uri="{FF2B5EF4-FFF2-40B4-BE49-F238E27FC236}">
                <a16:creationId xmlns:a16="http://schemas.microsoft.com/office/drawing/2014/main" id="{72927D58-2F0A-1503-B520-2DF95DF55CDB}"/>
              </a:ext>
            </a:extLst>
          </p:cNvPr>
          <p:cNvSpPr txBox="1"/>
          <p:nvPr/>
        </p:nvSpPr>
        <p:spPr>
          <a:xfrm>
            <a:off x="5177161" y="4351368"/>
            <a:ext cx="1837678" cy="646331"/>
          </a:xfrm>
          <a:prstGeom prst="rect">
            <a:avLst/>
          </a:prstGeom>
          <a:noFill/>
        </p:spPr>
        <p:txBody>
          <a:bodyPr wrap="square" rtlCol="0">
            <a:spAutoFit/>
          </a:bodyPr>
          <a:lstStyle/>
          <a:p>
            <a:r>
              <a:rPr lang="en-US" dirty="0"/>
              <a:t>When the points</a:t>
            </a:r>
          </a:p>
          <a:p>
            <a:endParaRPr lang="en-US" dirty="0"/>
          </a:p>
        </p:txBody>
      </p:sp>
      <p:sp>
        <p:nvSpPr>
          <p:cNvPr id="15" name="TextBox 14">
            <a:extLst>
              <a:ext uri="{FF2B5EF4-FFF2-40B4-BE49-F238E27FC236}">
                <a16:creationId xmlns:a16="http://schemas.microsoft.com/office/drawing/2014/main" id="{853B4AA6-6FCC-A9E6-76C7-9CD2B46E79C6}"/>
              </a:ext>
            </a:extLst>
          </p:cNvPr>
          <p:cNvSpPr txBox="1"/>
          <p:nvPr/>
        </p:nvSpPr>
        <p:spPr>
          <a:xfrm>
            <a:off x="7110052" y="4070853"/>
            <a:ext cx="4784967" cy="369332"/>
          </a:xfrm>
          <a:prstGeom prst="rect">
            <a:avLst/>
          </a:prstGeom>
          <a:noFill/>
        </p:spPr>
        <p:txBody>
          <a:bodyPr wrap="square">
            <a:spAutoFit/>
          </a:bodyPr>
          <a:lstStyle/>
          <a:p>
            <a:r>
              <a:rPr lang="en-US" dirty="0"/>
              <a:t>can be separated by a line – </a:t>
            </a:r>
            <a:r>
              <a:rPr lang="en-US" b="1" dirty="0">
                <a:effectLst>
                  <a:outerShdw blurRad="38100" dist="38100" dir="2700000" algn="tl">
                    <a:srgbClr val="000000">
                      <a:alpha val="43137"/>
                    </a:srgbClr>
                  </a:outerShdw>
                </a:effectLst>
              </a:rPr>
              <a:t>hard margin SVM </a:t>
            </a:r>
          </a:p>
        </p:txBody>
      </p:sp>
      <p:sp>
        <p:nvSpPr>
          <p:cNvPr id="16" name="TextBox 15">
            <a:extLst>
              <a:ext uri="{FF2B5EF4-FFF2-40B4-BE49-F238E27FC236}">
                <a16:creationId xmlns:a16="http://schemas.microsoft.com/office/drawing/2014/main" id="{022A21BE-75FB-9800-F879-3C32BE231912}"/>
              </a:ext>
            </a:extLst>
          </p:cNvPr>
          <p:cNvSpPr txBox="1"/>
          <p:nvPr/>
        </p:nvSpPr>
        <p:spPr>
          <a:xfrm>
            <a:off x="7110052" y="4709712"/>
            <a:ext cx="4981334" cy="369332"/>
          </a:xfrm>
          <a:prstGeom prst="rect">
            <a:avLst/>
          </a:prstGeom>
          <a:noFill/>
        </p:spPr>
        <p:txBody>
          <a:bodyPr wrap="square">
            <a:spAutoFit/>
          </a:bodyPr>
          <a:lstStyle/>
          <a:p>
            <a:r>
              <a:rPr lang="en-US" dirty="0"/>
              <a:t>cannot be separated by a line – </a:t>
            </a:r>
            <a:r>
              <a:rPr lang="en-US" b="1" dirty="0">
                <a:effectLst>
                  <a:outerShdw blurRad="38100" dist="38100" dir="2700000" algn="tl">
                    <a:srgbClr val="000000">
                      <a:alpha val="43137"/>
                    </a:srgbClr>
                  </a:outerShdw>
                </a:effectLst>
              </a:rPr>
              <a:t>soft margin SVM </a:t>
            </a:r>
          </a:p>
        </p:txBody>
      </p:sp>
      <p:cxnSp>
        <p:nvCxnSpPr>
          <p:cNvPr id="17" name="Straight Arrow Connector 16">
            <a:extLst>
              <a:ext uri="{FF2B5EF4-FFF2-40B4-BE49-F238E27FC236}">
                <a16:creationId xmlns:a16="http://schemas.microsoft.com/office/drawing/2014/main" id="{2CED496F-5F4B-CAE1-C343-EC495BE44818}"/>
              </a:ext>
            </a:extLst>
          </p:cNvPr>
          <p:cNvCxnSpPr>
            <a:cxnSpLocks/>
          </p:cNvCxnSpPr>
          <p:nvPr/>
        </p:nvCxnSpPr>
        <p:spPr>
          <a:xfrm flipV="1">
            <a:off x="6885546" y="4351368"/>
            <a:ext cx="328054" cy="227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FCDE942-60A6-6AB3-E3FF-959F6FBECB4B}"/>
              </a:ext>
            </a:extLst>
          </p:cNvPr>
          <p:cNvCxnSpPr>
            <a:cxnSpLocks/>
          </p:cNvCxnSpPr>
          <p:nvPr/>
        </p:nvCxnSpPr>
        <p:spPr>
          <a:xfrm>
            <a:off x="6890701" y="4571223"/>
            <a:ext cx="322899" cy="241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70FFC56-6323-48D3-8F4D-691CDE05C6B7}"/>
                  </a:ext>
                </a:extLst>
              </p14:cNvPr>
              <p14:cNvContentPartPr/>
              <p14:nvPr/>
            </p14:nvContentPartPr>
            <p14:xfrm>
              <a:off x="9969739" y="4252355"/>
              <a:ext cx="1728360" cy="54360"/>
            </p14:xfrm>
          </p:contentPart>
        </mc:Choice>
        <mc:Fallback xmlns="">
          <p:pic>
            <p:nvPicPr>
              <p:cNvPr id="26" name="Ink 25">
                <a:extLst>
                  <a:ext uri="{FF2B5EF4-FFF2-40B4-BE49-F238E27FC236}">
                    <a16:creationId xmlns:a16="http://schemas.microsoft.com/office/drawing/2014/main" id="{970FFC56-6323-48D3-8F4D-691CDE05C6B7}"/>
                  </a:ext>
                </a:extLst>
              </p:cNvPr>
              <p:cNvPicPr/>
              <p:nvPr/>
            </p:nvPicPr>
            <p:blipFill>
              <a:blip r:embed="rId10"/>
              <a:stretch>
                <a:fillRect/>
              </a:stretch>
            </p:blipFill>
            <p:spPr>
              <a:xfrm>
                <a:off x="9915739" y="4144715"/>
                <a:ext cx="1836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1F82091A-0A6C-0C38-1895-18383FCBE36B}"/>
                  </a:ext>
                </a:extLst>
              </p14:cNvPr>
              <p14:cNvContentPartPr/>
              <p14:nvPr/>
            </p14:nvContentPartPr>
            <p14:xfrm>
              <a:off x="10333339" y="4810715"/>
              <a:ext cx="1636200" cy="153000"/>
            </p14:xfrm>
          </p:contentPart>
        </mc:Choice>
        <mc:Fallback xmlns="">
          <p:pic>
            <p:nvPicPr>
              <p:cNvPr id="27" name="Ink 26">
                <a:extLst>
                  <a:ext uri="{FF2B5EF4-FFF2-40B4-BE49-F238E27FC236}">
                    <a16:creationId xmlns:a16="http://schemas.microsoft.com/office/drawing/2014/main" id="{1F82091A-0A6C-0C38-1895-18383FCBE36B}"/>
                  </a:ext>
                </a:extLst>
              </p:cNvPr>
              <p:cNvPicPr/>
              <p:nvPr/>
            </p:nvPicPr>
            <p:blipFill>
              <a:blip r:embed="rId12"/>
              <a:stretch>
                <a:fillRect/>
              </a:stretch>
            </p:blipFill>
            <p:spPr>
              <a:xfrm>
                <a:off x="10279339" y="4702715"/>
                <a:ext cx="1743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95A7246C-4B71-EF54-B7CE-1A050939BDD1}"/>
                  </a:ext>
                </a:extLst>
              </p14:cNvPr>
              <p14:cNvContentPartPr/>
              <p14:nvPr/>
            </p14:nvContentPartPr>
            <p14:xfrm>
              <a:off x="9969739" y="4233635"/>
              <a:ext cx="1737000" cy="115560"/>
            </p14:xfrm>
          </p:contentPart>
        </mc:Choice>
        <mc:Fallback xmlns="">
          <p:pic>
            <p:nvPicPr>
              <p:cNvPr id="28" name="Ink 27">
                <a:extLst>
                  <a:ext uri="{FF2B5EF4-FFF2-40B4-BE49-F238E27FC236}">
                    <a16:creationId xmlns:a16="http://schemas.microsoft.com/office/drawing/2014/main" id="{95A7246C-4B71-EF54-B7CE-1A050939BDD1}"/>
                  </a:ext>
                </a:extLst>
              </p:cNvPr>
              <p:cNvPicPr/>
              <p:nvPr/>
            </p:nvPicPr>
            <p:blipFill>
              <a:blip r:embed="rId14"/>
              <a:stretch>
                <a:fillRect/>
              </a:stretch>
            </p:blipFill>
            <p:spPr>
              <a:xfrm>
                <a:off x="9915739" y="4125995"/>
                <a:ext cx="18446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38E9069D-83D3-C208-C483-A861E5C479B0}"/>
                  </a:ext>
                </a:extLst>
              </p14:cNvPr>
              <p14:cNvContentPartPr/>
              <p14:nvPr/>
            </p14:nvContentPartPr>
            <p14:xfrm>
              <a:off x="10298059" y="4882355"/>
              <a:ext cx="553320" cy="360"/>
            </p14:xfrm>
          </p:contentPart>
        </mc:Choice>
        <mc:Fallback xmlns="">
          <p:pic>
            <p:nvPicPr>
              <p:cNvPr id="29" name="Ink 28">
                <a:extLst>
                  <a:ext uri="{FF2B5EF4-FFF2-40B4-BE49-F238E27FC236}">
                    <a16:creationId xmlns:a16="http://schemas.microsoft.com/office/drawing/2014/main" id="{38E9069D-83D3-C208-C483-A861E5C479B0}"/>
                  </a:ext>
                </a:extLst>
              </p:cNvPr>
              <p:cNvPicPr/>
              <p:nvPr/>
            </p:nvPicPr>
            <p:blipFill>
              <a:blip r:embed="rId16"/>
              <a:stretch>
                <a:fillRect/>
              </a:stretch>
            </p:blipFill>
            <p:spPr>
              <a:xfrm>
                <a:off x="10244059" y="4774715"/>
                <a:ext cx="660960" cy="216000"/>
              </a:xfrm>
              <a:prstGeom prst="rect">
                <a:avLst/>
              </a:prstGeom>
            </p:spPr>
          </p:pic>
        </mc:Fallback>
      </mc:AlternateContent>
    </p:spTree>
    <p:extLst>
      <p:ext uri="{BB962C8B-B14F-4D97-AF65-F5344CB8AC3E}">
        <p14:creationId xmlns:p14="http://schemas.microsoft.com/office/powerpoint/2010/main" val="1516977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9B90DD-CC0F-E79C-4B5B-7EC35C932B44}"/>
              </a:ext>
            </a:extLst>
          </p:cNvPr>
          <p:cNvSpPr txBox="1"/>
          <p:nvPr/>
        </p:nvSpPr>
        <p:spPr>
          <a:xfrm>
            <a:off x="285108" y="239398"/>
            <a:ext cx="11735656" cy="5324535"/>
          </a:xfrm>
          <a:prstGeom prst="rect">
            <a:avLst/>
          </a:prstGeom>
          <a:noFill/>
        </p:spPr>
        <p:txBody>
          <a:bodyPr wrap="square">
            <a:spAutoFit/>
          </a:bodyPr>
          <a:lstStyle/>
          <a:p>
            <a:pPr>
              <a:buNone/>
            </a:pPr>
            <a:r>
              <a:rPr lang="ro-RO" sz="3600" b="1" dirty="0"/>
              <a:t>TL;DR — Intuiția din spatele SVM</a:t>
            </a:r>
            <a:endParaRPr lang="en-US" sz="3600" b="1" dirty="0"/>
          </a:p>
          <a:p>
            <a:pPr>
              <a:buNone/>
            </a:pPr>
            <a:endParaRPr lang="en-US" sz="3600" b="1" dirty="0"/>
          </a:p>
          <a:p>
            <a:pPr>
              <a:buNone/>
            </a:pPr>
            <a:endParaRPr lang="ro-RO" sz="2800" b="1" dirty="0"/>
          </a:p>
          <a:p>
            <a:pPr>
              <a:buFont typeface="Arial" panose="020B0604020202020204" pitchFamily="34" charset="0"/>
              <a:buChar char="•"/>
            </a:pPr>
            <a:r>
              <a:rPr lang="en-US" sz="2400" b="1" dirty="0"/>
              <a:t> </a:t>
            </a:r>
            <a:r>
              <a:rPr lang="ro-RO" sz="2400" b="1" dirty="0"/>
              <a:t>Marginea (margin):</a:t>
            </a:r>
            <a:r>
              <a:rPr lang="en-US" sz="2400" b="1" dirty="0"/>
              <a:t> </a:t>
            </a:r>
            <a:r>
              <a:rPr lang="ro-RO" sz="2400" dirty="0"/>
              <a:t>Este </a:t>
            </a:r>
            <a:r>
              <a:rPr lang="ro-RO" sz="2400" b="1" dirty="0"/>
              <a:t>spațiul liber</a:t>
            </a:r>
            <a:r>
              <a:rPr lang="ro-RO" sz="2400" dirty="0"/>
              <a:t> dintre cele două clase — zona care separă punctele verzi de cele roșii.</a:t>
            </a:r>
            <a:r>
              <a:rPr lang="en-US" sz="2400" dirty="0"/>
              <a:t> </a:t>
            </a:r>
            <a:r>
              <a:rPr lang="ro-RO" sz="2400" dirty="0"/>
              <a:t>Cu cât marginea e mai mare, cu atât modelul e mai sigur și generalizează mai bine.</a:t>
            </a:r>
            <a:endParaRPr lang="en-US" sz="2400" dirty="0"/>
          </a:p>
          <a:p>
            <a:pPr>
              <a:buFont typeface="Arial" panose="020B0604020202020204" pitchFamily="34" charset="0"/>
              <a:buChar char="•"/>
            </a:pPr>
            <a:endParaRPr lang="ro-RO" sz="2400" dirty="0"/>
          </a:p>
          <a:p>
            <a:pPr>
              <a:buFont typeface="Arial" panose="020B0604020202020204" pitchFamily="34" charset="0"/>
              <a:buChar char="•"/>
            </a:pPr>
            <a:r>
              <a:rPr lang="en-US" sz="2400" b="1" dirty="0"/>
              <a:t> </a:t>
            </a:r>
            <a:r>
              <a:rPr lang="ro-RO" sz="2400" b="1" dirty="0"/>
              <a:t>Support vectors:</a:t>
            </a:r>
            <a:r>
              <a:rPr lang="en-US" sz="2400" b="1" dirty="0"/>
              <a:t> </a:t>
            </a:r>
            <a:r>
              <a:rPr lang="ro-RO" sz="2400" dirty="0"/>
              <a:t>Sunt </a:t>
            </a:r>
            <a:r>
              <a:rPr lang="ro-RO" sz="2400" b="1" dirty="0"/>
              <a:t>punctele aflate cel mai aproape de linia de separare</a:t>
            </a:r>
            <a:r>
              <a:rPr lang="ro-RO" sz="2400" dirty="0"/>
              <a:t>.</a:t>
            </a:r>
            <a:r>
              <a:rPr lang="en-US" sz="2400" dirty="0"/>
              <a:t> </a:t>
            </a:r>
            <a:r>
              <a:rPr lang="ro-RO" sz="2400" dirty="0"/>
              <a:t>Ele “țin” linia în poziție — dacă le miști, linia se schimbă!</a:t>
            </a:r>
            <a:r>
              <a:rPr lang="en-US" sz="2400" dirty="0"/>
              <a:t> </a:t>
            </a:r>
            <a:r>
              <a:rPr lang="ro-RO" sz="2400" dirty="0"/>
              <a:t>(De aici și numele: </a:t>
            </a:r>
            <a:r>
              <a:rPr lang="ro-RO" sz="2400" i="1" dirty="0"/>
              <a:t>“vectors that support the margin”</a:t>
            </a:r>
            <a:r>
              <a:rPr lang="ro-RO" sz="2400" dirty="0"/>
              <a:t>).</a:t>
            </a:r>
          </a:p>
          <a:p>
            <a:pPr>
              <a:buFont typeface="Arial" panose="020B0604020202020204" pitchFamily="34" charset="0"/>
              <a:buChar char="•"/>
            </a:pPr>
            <a:endParaRPr lang="en-US" sz="2400" b="1" dirty="0"/>
          </a:p>
          <a:p>
            <a:pPr>
              <a:buFont typeface="Arial" panose="020B0604020202020204" pitchFamily="34" charset="0"/>
              <a:buChar char="•"/>
            </a:pPr>
            <a:r>
              <a:rPr lang="en-US" sz="2400" b="1" dirty="0"/>
              <a:t> </a:t>
            </a:r>
            <a:r>
              <a:rPr lang="ro-RO" sz="2400" b="1" dirty="0"/>
              <a:t>Scopul SVM:</a:t>
            </a:r>
            <a:r>
              <a:rPr lang="en-US" sz="2400" b="1" dirty="0"/>
              <a:t> </a:t>
            </a:r>
            <a:r>
              <a:rPr lang="ro-RO" sz="2400" dirty="0"/>
              <a:t>Găsește </a:t>
            </a:r>
            <a:r>
              <a:rPr lang="ro-RO" sz="2400" b="1" dirty="0"/>
              <a:t>linia (sau planul)</a:t>
            </a:r>
            <a:r>
              <a:rPr lang="ro-RO" sz="2400" dirty="0"/>
              <a:t> care separă clasele și are </a:t>
            </a:r>
            <a:r>
              <a:rPr lang="ro-RO" sz="2400" b="1" dirty="0"/>
              <a:t>cea mai mare margine posibilă</a:t>
            </a:r>
            <a:r>
              <a:rPr lang="ro-RO" sz="2400" dirty="0"/>
              <a:t>, </a:t>
            </a:r>
            <a:r>
              <a:rPr lang="it-IT" sz="2400" dirty="0"/>
              <a:t>chiar dacă permite câteva clasificări greșite.</a:t>
            </a:r>
            <a:endParaRPr lang="ro-RO" sz="2400" dirty="0"/>
          </a:p>
        </p:txBody>
      </p:sp>
    </p:spTree>
    <p:extLst>
      <p:ext uri="{BB962C8B-B14F-4D97-AF65-F5344CB8AC3E}">
        <p14:creationId xmlns:p14="http://schemas.microsoft.com/office/powerpoint/2010/main" val="3876081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684E-3FE0-CB4E-59CE-3FBD41502050}"/>
              </a:ext>
            </a:extLst>
          </p:cNvPr>
          <p:cNvSpPr>
            <a:spLocks noGrp="1"/>
          </p:cNvSpPr>
          <p:nvPr>
            <p:ph type="title"/>
          </p:nvPr>
        </p:nvSpPr>
        <p:spPr>
          <a:xfrm>
            <a:off x="989121" y="2282702"/>
            <a:ext cx="10933590" cy="1325563"/>
          </a:xfrm>
        </p:spPr>
        <p:txBody>
          <a:bodyPr>
            <a:normAutofit/>
          </a:bodyPr>
          <a:lstStyle/>
          <a:p>
            <a:r>
              <a:rPr lang="en-US" sz="5400" dirty="0"/>
              <a:t>Optional – explaining the math behind</a:t>
            </a:r>
          </a:p>
        </p:txBody>
      </p:sp>
    </p:spTree>
    <p:extLst>
      <p:ext uri="{BB962C8B-B14F-4D97-AF65-F5344CB8AC3E}">
        <p14:creationId xmlns:p14="http://schemas.microsoft.com/office/powerpoint/2010/main" val="42253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36510-084B-D163-D038-2943DD4FEBD7}"/>
              </a:ext>
            </a:extLst>
          </p:cNvPr>
          <p:cNvPicPr>
            <a:picLocks noChangeAspect="1"/>
          </p:cNvPicPr>
          <p:nvPr/>
        </p:nvPicPr>
        <p:blipFill>
          <a:blip r:embed="rId2"/>
          <a:stretch>
            <a:fillRect/>
          </a:stretch>
        </p:blipFill>
        <p:spPr>
          <a:xfrm>
            <a:off x="1780569" y="0"/>
            <a:ext cx="8630861" cy="4217907"/>
          </a:xfrm>
          <a:prstGeom prst="rect">
            <a:avLst/>
          </a:prstGeom>
        </p:spPr>
      </p:pic>
      <p:pic>
        <p:nvPicPr>
          <p:cNvPr id="7" name="Picture 6">
            <a:extLst>
              <a:ext uri="{FF2B5EF4-FFF2-40B4-BE49-F238E27FC236}">
                <a16:creationId xmlns:a16="http://schemas.microsoft.com/office/drawing/2014/main" id="{7366E207-3921-5D4B-8C61-045ADBC9D0DE}"/>
              </a:ext>
            </a:extLst>
          </p:cNvPr>
          <p:cNvPicPr>
            <a:picLocks noChangeAspect="1"/>
          </p:cNvPicPr>
          <p:nvPr/>
        </p:nvPicPr>
        <p:blipFill>
          <a:blip r:embed="rId3"/>
          <a:stretch>
            <a:fillRect/>
          </a:stretch>
        </p:blipFill>
        <p:spPr>
          <a:xfrm>
            <a:off x="4421755" y="4958461"/>
            <a:ext cx="2733647" cy="411516"/>
          </a:xfrm>
          <a:prstGeom prst="rect">
            <a:avLst/>
          </a:prstGeom>
        </p:spPr>
      </p:pic>
      <p:sp>
        <p:nvSpPr>
          <p:cNvPr id="8" name="TextBox 7">
            <a:extLst>
              <a:ext uri="{FF2B5EF4-FFF2-40B4-BE49-F238E27FC236}">
                <a16:creationId xmlns:a16="http://schemas.microsoft.com/office/drawing/2014/main" id="{7B914DD5-9ABD-7D2D-DBEA-15BE1FDDBB87}"/>
              </a:ext>
            </a:extLst>
          </p:cNvPr>
          <p:cNvSpPr txBox="1"/>
          <p:nvPr/>
        </p:nvSpPr>
        <p:spPr>
          <a:xfrm>
            <a:off x="706450" y="4424610"/>
            <a:ext cx="6631619" cy="369332"/>
          </a:xfrm>
          <a:prstGeom prst="rect">
            <a:avLst/>
          </a:prstGeom>
          <a:noFill/>
        </p:spPr>
        <p:txBody>
          <a:bodyPr wrap="square" rtlCol="0">
            <a:spAutoFit/>
          </a:bodyPr>
          <a:lstStyle/>
          <a:p>
            <a:r>
              <a:rPr lang="en-US" dirty="0"/>
              <a:t>In general, a </a:t>
            </a:r>
            <a:r>
              <a:rPr lang="en-US" b="1" dirty="0">
                <a:effectLst>
                  <a:outerShdw blurRad="38100" dist="38100" dir="2700000" algn="tl">
                    <a:srgbClr val="000000">
                      <a:alpha val="43137"/>
                    </a:srgbClr>
                  </a:outerShdw>
                </a:effectLst>
              </a:rPr>
              <a:t>hyperplane</a:t>
            </a:r>
            <a:r>
              <a:rPr lang="en-US" dirty="0"/>
              <a:t> is defined by the following equation:</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7585C41-1C39-C2AA-1FE4-2BE0127B05CF}"/>
                  </a:ext>
                </a:extLst>
              </p14:cNvPr>
              <p14:cNvContentPartPr/>
              <p14:nvPr/>
            </p14:nvContentPartPr>
            <p14:xfrm>
              <a:off x="2103739" y="4598675"/>
              <a:ext cx="1074240" cy="45360"/>
            </p14:xfrm>
          </p:contentPart>
        </mc:Choice>
        <mc:Fallback xmlns="">
          <p:pic>
            <p:nvPicPr>
              <p:cNvPr id="9" name="Ink 8">
                <a:extLst>
                  <a:ext uri="{FF2B5EF4-FFF2-40B4-BE49-F238E27FC236}">
                    <a16:creationId xmlns:a16="http://schemas.microsoft.com/office/drawing/2014/main" id="{C7585C41-1C39-C2AA-1FE4-2BE0127B05CF}"/>
                  </a:ext>
                </a:extLst>
              </p:cNvPr>
              <p:cNvPicPr/>
              <p:nvPr/>
            </p:nvPicPr>
            <p:blipFill>
              <a:blip r:embed="rId5"/>
              <a:stretch>
                <a:fillRect/>
              </a:stretch>
            </p:blipFill>
            <p:spPr>
              <a:xfrm>
                <a:off x="2050099" y="4490675"/>
                <a:ext cx="1181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D940F73-91E2-3D3C-30FF-7167616CBB66}"/>
                  </a:ext>
                </a:extLst>
              </p14:cNvPr>
              <p14:cNvContentPartPr/>
              <p14:nvPr/>
            </p14:nvContentPartPr>
            <p14:xfrm>
              <a:off x="9864619" y="218915"/>
              <a:ext cx="16560" cy="180360"/>
            </p14:xfrm>
          </p:contentPart>
        </mc:Choice>
        <mc:Fallback xmlns="">
          <p:pic>
            <p:nvPicPr>
              <p:cNvPr id="10" name="Ink 9">
                <a:extLst>
                  <a:ext uri="{FF2B5EF4-FFF2-40B4-BE49-F238E27FC236}">
                    <a16:creationId xmlns:a16="http://schemas.microsoft.com/office/drawing/2014/main" id="{7D940F73-91E2-3D3C-30FF-7167616CBB66}"/>
                  </a:ext>
                </a:extLst>
              </p:cNvPr>
              <p:cNvPicPr/>
              <p:nvPr/>
            </p:nvPicPr>
            <p:blipFill>
              <a:blip r:embed="rId7"/>
              <a:stretch>
                <a:fillRect/>
              </a:stretch>
            </p:blipFill>
            <p:spPr>
              <a:xfrm>
                <a:off x="9846979" y="201275"/>
                <a:ext cx="52200" cy="216000"/>
              </a:xfrm>
              <a:prstGeom prst="rect">
                <a:avLst/>
              </a:prstGeom>
            </p:spPr>
          </p:pic>
        </mc:Fallback>
      </mc:AlternateContent>
      <p:sp>
        <p:nvSpPr>
          <p:cNvPr id="12" name="Rectangle 11">
            <a:extLst>
              <a:ext uri="{FF2B5EF4-FFF2-40B4-BE49-F238E27FC236}">
                <a16:creationId xmlns:a16="http://schemas.microsoft.com/office/drawing/2014/main" id="{1635693B-11CE-23CB-6391-5C134EEA82DD}"/>
              </a:ext>
            </a:extLst>
          </p:cNvPr>
          <p:cNvSpPr/>
          <p:nvPr/>
        </p:nvSpPr>
        <p:spPr>
          <a:xfrm>
            <a:off x="9685538" y="32484"/>
            <a:ext cx="725892" cy="399275"/>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480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99801-019F-8590-347A-D138069B99C8}"/>
              </a:ext>
            </a:extLst>
          </p:cNvPr>
          <p:cNvPicPr>
            <a:picLocks noChangeAspect="1"/>
          </p:cNvPicPr>
          <p:nvPr/>
        </p:nvPicPr>
        <p:blipFill>
          <a:blip r:embed="rId2"/>
          <a:stretch>
            <a:fillRect/>
          </a:stretch>
        </p:blipFill>
        <p:spPr>
          <a:xfrm>
            <a:off x="799666" y="685171"/>
            <a:ext cx="3048425" cy="409632"/>
          </a:xfrm>
          <a:prstGeom prst="rect">
            <a:avLst/>
          </a:prstGeom>
        </p:spPr>
      </p:pic>
      <p:pic>
        <p:nvPicPr>
          <p:cNvPr id="6" name="Picture 5">
            <a:extLst>
              <a:ext uri="{FF2B5EF4-FFF2-40B4-BE49-F238E27FC236}">
                <a16:creationId xmlns:a16="http://schemas.microsoft.com/office/drawing/2014/main" id="{9739D568-A06C-8039-0A51-7B6D649C7E96}"/>
              </a:ext>
            </a:extLst>
          </p:cNvPr>
          <p:cNvPicPr>
            <a:picLocks noChangeAspect="1"/>
          </p:cNvPicPr>
          <p:nvPr/>
        </p:nvPicPr>
        <p:blipFill>
          <a:blip r:embed="rId3"/>
          <a:stretch>
            <a:fillRect/>
          </a:stretch>
        </p:blipFill>
        <p:spPr>
          <a:xfrm>
            <a:off x="799666" y="129008"/>
            <a:ext cx="2733647" cy="411516"/>
          </a:xfrm>
          <a:prstGeom prst="rect">
            <a:avLst/>
          </a:prstGeom>
        </p:spPr>
      </p:pic>
      <p:pic>
        <p:nvPicPr>
          <p:cNvPr id="8" name="Picture 7">
            <a:extLst>
              <a:ext uri="{FF2B5EF4-FFF2-40B4-BE49-F238E27FC236}">
                <a16:creationId xmlns:a16="http://schemas.microsoft.com/office/drawing/2014/main" id="{DDB969E9-1A31-BFD7-3EFC-A5C0FB08812F}"/>
              </a:ext>
            </a:extLst>
          </p:cNvPr>
          <p:cNvPicPr>
            <a:picLocks noChangeAspect="1"/>
          </p:cNvPicPr>
          <p:nvPr/>
        </p:nvPicPr>
        <p:blipFill>
          <a:blip r:embed="rId4"/>
          <a:stretch>
            <a:fillRect/>
          </a:stretch>
        </p:blipFill>
        <p:spPr>
          <a:xfrm>
            <a:off x="2110264" y="1094803"/>
            <a:ext cx="7906853" cy="1533739"/>
          </a:xfrm>
          <a:prstGeom prst="rect">
            <a:avLst/>
          </a:prstGeom>
        </p:spPr>
      </p:pic>
      <p:pic>
        <p:nvPicPr>
          <p:cNvPr id="10" name="Picture 9">
            <a:extLst>
              <a:ext uri="{FF2B5EF4-FFF2-40B4-BE49-F238E27FC236}">
                <a16:creationId xmlns:a16="http://schemas.microsoft.com/office/drawing/2014/main" id="{0E170E98-45FD-F7EA-4FCB-0093BAFBA109}"/>
              </a:ext>
            </a:extLst>
          </p:cNvPr>
          <p:cNvPicPr>
            <a:picLocks noChangeAspect="1"/>
          </p:cNvPicPr>
          <p:nvPr/>
        </p:nvPicPr>
        <p:blipFill>
          <a:blip r:embed="rId5"/>
          <a:stretch>
            <a:fillRect/>
          </a:stretch>
        </p:blipFill>
        <p:spPr>
          <a:xfrm>
            <a:off x="2166489" y="2628542"/>
            <a:ext cx="8268854" cy="2810267"/>
          </a:xfrm>
          <a:prstGeom prst="rect">
            <a:avLst/>
          </a:prstGeom>
        </p:spPr>
      </p:pic>
      <p:pic>
        <p:nvPicPr>
          <p:cNvPr id="12" name="Picture 11">
            <a:extLst>
              <a:ext uri="{FF2B5EF4-FFF2-40B4-BE49-F238E27FC236}">
                <a16:creationId xmlns:a16="http://schemas.microsoft.com/office/drawing/2014/main" id="{C6C5090B-FE49-F9B9-2F2B-3B74A477CB24}"/>
              </a:ext>
            </a:extLst>
          </p:cNvPr>
          <p:cNvPicPr>
            <a:picLocks noChangeAspect="1"/>
          </p:cNvPicPr>
          <p:nvPr/>
        </p:nvPicPr>
        <p:blipFill>
          <a:blip r:embed="rId6"/>
          <a:stretch>
            <a:fillRect/>
          </a:stretch>
        </p:blipFill>
        <p:spPr>
          <a:xfrm>
            <a:off x="2166489" y="5604885"/>
            <a:ext cx="8430802" cy="1124107"/>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B7325B7-2687-03C5-4820-F3ABF655527A}"/>
                  </a:ext>
                </a:extLst>
              </p14:cNvPr>
              <p14:cNvContentPartPr/>
              <p14:nvPr/>
            </p14:nvContentPartPr>
            <p14:xfrm>
              <a:off x="8717659" y="4935635"/>
              <a:ext cx="1750320" cy="63720"/>
            </p14:xfrm>
          </p:contentPart>
        </mc:Choice>
        <mc:Fallback xmlns="">
          <p:pic>
            <p:nvPicPr>
              <p:cNvPr id="13" name="Ink 12">
                <a:extLst>
                  <a:ext uri="{FF2B5EF4-FFF2-40B4-BE49-F238E27FC236}">
                    <a16:creationId xmlns:a16="http://schemas.microsoft.com/office/drawing/2014/main" id="{2B7325B7-2687-03C5-4820-F3ABF655527A}"/>
                  </a:ext>
                </a:extLst>
              </p:cNvPr>
              <p:cNvPicPr/>
              <p:nvPr/>
            </p:nvPicPr>
            <p:blipFill>
              <a:blip r:embed="rId8"/>
              <a:stretch>
                <a:fillRect/>
              </a:stretch>
            </p:blipFill>
            <p:spPr>
              <a:xfrm>
                <a:off x="8664019" y="4827995"/>
                <a:ext cx="18579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5E5DD66-12EA-FE18-1416-44C6C6A0DEC3}"/>
                  </a:ext>
                </a:extLst>
              </p14:cNvPr>
              <p14:cNvContentPartPr/>
              <p14:nvPr/>
            </p14:nvContentPartPr>
            <p14:xfrm>
              <a:off x="8797939" y="4899995"/>
              <a:ext cx="1636560" cy="27000"/>
            </p14:xfrm>
          </p:contentPart>
        </mc:Choice>
        <mc:Fallback xmlns="">
          <p:pic>
            <p:nvPicPr>
              <p:cNvPr id="14" name="Ink 13">
                <a:extLst>
                  <a:ext uri="{FF2B5EF4-FFF2-40B4-BE49-F238E27FC236}">
                    <a16:creationId xmlns:a16="http://schemas.microsoft.com/office/drawing/2014/main" id="{D5E5DD66-12EA-FE18-1416-44C6C6A0DEC3}"/>
                  </a:ext>
                </a:extLst>
              </p:cNvPr>
              <p:cNvPicPr/>
              <p:nvPr/>
            </p:nvPicPr>
            <p:blipFill>
              <a:blip r:embed="rId10"/>
              <a:stretch>
                <a:fillRect/>
              </a:stretch>
            </p:blipFill>
            <p:spPr>
              <a:xfrm>
                <a:off x="8743939" y="4792355"/>
                <a:ext cx="1744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BD351FC7-435F-3485-8363-EC3157F664EF}"/>
                  </a:ext>
                </a:extLst>
              </p14:cNvPr>
              <p14:cNvContentPartPr/>
              <p14:nvPr/>
            </p14:nvContentPartPr>
            <p14:xfrm>
              <a:off x="8735299" y="5006195"/>
              <a:ext cx="1186920" cy="27360"/>
            </p14:xfrm>
          </p:contentPart>
        </mc:Choice>
        <mc:Fallback xmlns="">
          <p:pic>
            <p:nvPicPr>
              <p:cNvPr id="15" name="Ink 14">
                <a:extLst>
                  <a:ext uri="{FF2B5EF4-FFF2-40B4-BE49-F238E27FC236}">
                    <a16:creationId xmlns:a16="http://schemas.microsoft.com/office/drawing/2014/main" id="{BD351FC7-435F-3485-8363-EC3157F664EF}"/>
                  </a:ext>
                </a:extLst>
              </p:cNvPr>
              <p:cNvPicPr/>
              <p:nvPr/>
            </p:nvPicPr>
            <p:blipFill>
              <a:blip r:embed="rId12"/>
              <a:stretch>
                <a:fillRect/>
              </a:stretch>
            </p:blipFill>
            <p:spPr>
              <a:xfrm>
                <a:off x="8681659" y="4898555"/>
                <a:ext cx="1294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9AFB0D59-3329-8AF4-9776-62F71FFCF8B5}"/>
                  </a:ext>
                </a:extLst>
              </p14:cNvPr>
              <p14:cNvContentPartPr/>
              <p14:nvPr/>
            </p14:nvContentPartPr>
            <p14:xfrm>
              <a:off x="2875939" y="5272955"/>
              <a:ext cx="3627000" cy="36000"/>
            </p14:xfrm>
          </p:contentPart>
        </mc:Choice>
        <mc:Fallback xmlns="">
          <p:pic>
            <p:nvPicPr>
              <p:cNvPr id="16" name="Ink 15">
                <a:extLst>
                  <a:ext uri="{FF2B5EF4-FFF2-40B4-BE49-F238E27FC236}">
                    <a16:creationId xmlns:a16="http://schemas.microsoft.com/office/drawing/2014/main" id="{9AFB0D59-3329-8AF4-9776-62F71FFCF8B5}"/>
                  </a:ext>
                </a:extLst>
              </p:cNvPr>
              <p:cNvPicPr/>
              <p:nvPr/>
            </p:nvPicPr>
            <p:blipFill>
              <a:blip r:embed="rId14"/>
              <a:stretch>
                <a:fillRect/>
              </a:stretch>
            </p:blipFill>
            <p:spPr>
              <a:xfrm>
                <a:off x="2822299" y="5164955"/>
                <a:ext cx="3734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60A78382-11EB-EE4B-2D08-687530950F02}"/>
                  </a:ext>
                </a:extLst>
              </p14:cNvPr>
              <p14:cNvContentPartPr/>
              <p14:nvPr/>
            </p14:nvContentPartPr>
            <p14:xfrm>
              <a:off x="7767619" y="6213995"/>
              <a:ext cx="2802960" cy="18720"/>
            </p14:xfrm>
          </p:contentPart>
        </mc:Choice>
        <mc:Fallback xmlns="">
          <p:pic>
            <p:nvPicPr>
              <p:cNvPr id="17" name="Ink 16">
                <a:extLst>
                  <a:ext uri="{FF2B5EF4-FFF2-40B4-BE49-F238E27FC236}">
                    <a16:creationId xmlns:a16="http://schemas.microsoft.com/office/drawing/2014/main" id="{60A78382-11EB-EE4B-2D08-687530950F02}"/>
                  </a:ext>
                </a:extLst>
              </p:cNvPr>
              <p:cNvPicPr/>
              <p:nvPr/>
            </p:nvPicPr>
            <p:blipFill>
              <a:blip r:embed="rId16"/>
              <a:stretch>
                <a:fillRect/>
              </a:stretch>
            </p:blipFill>
            <p:spPr>
              <a:xfrm>
                <a:off x="7713979" y="6106355"/>
                <a:ext cx="2910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09923DF-B5E5-4C43-9C78-F70B58934CE4}"/>
                  </a:ext>
                </a:extLst>
              </p14:cNvPr>
              <p14:cNvContentPartPr/>
              <p14:nvPr/>
            </p14:nvContentPartPr>
            <p14:xfrm>
              <a:off x="2858299" y="6604235"/>
              <a:ext cx="3777840" cy="19440"/>
            </p14:xfrm>
          </p:contentPart>
        </mc:Choice>
        <mc:Fallback xmlns="">
          <p:pic>
            <p:nvPicPr>
              <p:cNvPr id="18" name="Ink 17">
                <a:extLst>
                  <a:ext uri="{FF2B5EF4-FFF2-40B4-BE49-F238E27FC236}">
                    <a16:creationId xmlns:a16="http://schemas.microsoft.com/office/drawing/2014/main" id="{509923DF-B5E5-4C43-9C78-F70B58934CE4}"/>
                  </a:ext>
                </a:extLst>
              </p:cNvPr>
              <p:cNvPicPr/>
              <p:nvPr/>
            </p:nvPicPr>
            <p:blipFill>
              <a:blip r:embed="rId18"/>
              <a:stretch>
                <a:fillRect/>
              </a:stretch>
            </p:blipFill>
            <p:spPr>
              <a:xfrm>
                <a:off x="2804659" y="6496235"/>
                <a:ext cx="3885480" cy="235080"/>
              </a:xfrm>
              <a:prstGeom prst="rect">
                <a:avLst/>
              </a:prstGeom>
            </p:spPr>
          </p:pic>
        </mc:Fallback>
      </mc:AlternateContent>
      <p:sp>
        <p:nvSpPr>
          <p:cNvPr id="21" name="TextBox 20">
            <a:extLst>
              <a:ext uri="{FF2B5EF4-FFF2-40B4-BE49-F238E27FC236}">
                <a16:creationId xmlns:a16="http://schemas.microsoft.com/office/drawing/2014/main" id="{1CB5432C-20A9-6524-35D8-AFBD3CF10412}"/>
              </a:ext>
            </a:extLst>
          </p:cNvPr>
          <p:cNvSpPr txBox="1"/>
          <p:nvPr/>
        </p:nvSpPr>
        <p:spPr>
          <a:xfrm>
            <a:off x="6559164" y="5088289"/>
            <a:ext cx="947690" cy="369332"/>
          </a:xfrm>
          <a:prstGeom prst="rect">
            <a:avLst/>
          </a:prstGeom>
          <a:noFill/>
        </p:spPr>
        <p:txBody>
          <a:bodyPr wrap="square">
            <a:spAutoFit/>
          </a:bodyPr>
          <a:lstStyle/>
          <a:p>
            <a:r>
              <a:rPr lang="en-US" b="1" dirty="0">
                <a:solidFill>
                  <a:srgbClr val="FF0000"/>
                </a:solidFill>
              </a:rPr>
              <a:t>NOTE 1</a:t>
            </a:r>
            <a:endParaRPr lang="en-US" dirty="0"/>
          </a:p>
        </p:txBody>
      </p:sp>
      <p:sp>
        <p:nvSpPr>
          <p:cNvPr id="22" name="TextBox 21">
            <a:extLst>
              <a:ext uri="{FF2B5EF4-FFF2-40B4-BE49-F238E27FC236}">
                <a16:creationId xmlns:a16="http://schemas.microsoft.com/office/drawing/2014/main" id="{92AAEDF8-F586-1F71-E4F1-5AC441B23E37}"/>
              </a:ext>
            </a:extLst>
          </p:cNvPr>
          <p:cNvSpPr txBox="1"/>
          <p:nvPr/>
        </p:nvSpPr>
        <p:spPr>
          <a:xfrm>
            <a:off x="6636139" y="6429289"/>
            <a:ext cx="947690" cy="369332"/>
          </a:xfrm>
          <a:prstGeom prst="rect">
            <a:avLst/>
          </a:prstGeom>
          <a:noFill/>
        </p:spPr>
        <p:txBody>
          <a:bodyPr wrap="square">
            <a:spAutoFit/>
          </a:bodyPr>
          <a:lstStyle/>
          <a:p>
            <a:r>
              <a:rPr lang="en-US" b="1" dirty="0">
                <a:solidFill>
                  <a:srgbClr val="FF0000"/>
                </a:solidFill>
              </a:rPr>
              <a:t>NOTE 2</a:t>
            </a:r>
            <a:endParaRPr lang="en-US" dirty="0"/>
          </a:p>
        </p:txBody>
      </p:sp>
    </p:spTree>
    <p:extLst>
      <p:ext uri="{BB962C8B-B14F-4D97-AF65-F5344CB8AC3E}">
        <p14:creationId xmlns:p14="http://schemas.microsoft.com/office/powerpoint/2010/main" val="159241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CFF6A1-26EC-F298-E442-5ED999F0E462}"/>
              </a:ext>
            </a:extLst>
          </p:cNvPr>
          <p:cNvSpPr txBox="1"/>
          <p:nvPr/>
        </p:nvSpPr>
        <p:spPr>
          <a:xfrm>
            <a:off x="1055008" y="157220"/>
            <a:ext cx="947690" cy="369332"/>
          </a:xfrm>
          <a:prstGeom prst="rect">
            <a:avLst/>
          </a:prstGeom>
          <a:noFill/>
        </p:spPr>
        <p:txBody>
          <a:bodyPr wrap="square">
            <a:spAutoFit/>
          </a:bodyPr>
          <a:lstStyle/>
          <a:p>
            <a:r>
              <a:rPr lang="en-US" b="1" dirty="0">
                <a:solidFill>
                  <a:srgbClr val="FF0000"/>
                </a:solidFill>
              </a:rPr>
              <a:t>NOTE 1</a:t>
            </a:r>
            <a:endParaRPr lang="en-US" dirty="0"/>
          </a:p>
        </p:txBody>
      </p:sp>
      <p:sp>
        <p:nvSpPr>
          <p:cNvPr id="5" name="TextBox 4">
            <a:extLst>
              <a:ext uri="{FF2B5EF4-FFF2-40B4-BE49-F238E27FC236}">
                <a16:creationId xmlns:a16="http://schemas.microsoft.com/office/drawing/2014/main" id="{1E846C26-04FF-A203-3D13-F7F29660DCE3}"/>
              </a:ext>
            </a:extLst>
          </p:cNvPr>
          <p:cNvSpPr txBox="1"/>
          <p:nvPr/>
        </p:nvSpPr>
        <p:spPr>
          <a:xfrm>
            <a:off x="1055008" y="4186738"/>
            <a:ext cx="947690" cy="369332"/>
          </a:xfrm>
          <a:prstGeom prst="rect">
            <a:avLst/>
          </a:prstGeom>
          <a:noFill/>
        </p:spPr>
        <p:txBody>
          <a:bodyPr wrap="square">
            <a:spAutoFit/>
          </a:bodyPr>
          <a:lstStyle/>
          <a:p>
            <a:r>
              <a:rPr lang="en-US" b="1" dirty="0">
                <a:solidFill>
                  <a:srgbClr val="FF0000"/>
                </a:solidFill>
              </a:rPr>
              <a:t>NOTE 2</a:t>
            </a:r>
            <a:endParaRPr lang="en-US" dirty="0"/>
          </a:p>
        </p:txBody>
      </p:sp>
      <p:pic>
        <p:nvPicPr>
          <p:cNvPr id="7" name="Picture 6">
            <a:extLst>
              <a:ext uri="{FF2B5EF4-FFF2-40B4-BE49-F238E27FC236}">
                <a16:creationId xmlns:a16="http://schemas.microsoft.com/office/drawing/2014/main" id="{C3D0F19F-7B3D-E3A0-710E-93FF6530F5DF}"/>
              </a:ext>
            </a:extLst>
          </p:cNvPr>
          <p:cNvPicPr>
            <a:picLocks noChangeAspect="1"/>
          </p:cNvPicPr>
          <p:nvPr/>
        </p:nvPicPr>
        <p:blipFill>
          <a:blip r:embed="rId2"/>
          <a:stretch>
            <a:fillRect/>
          </a:stretch>
        </p:blipFill>
        <p:spPr>
          <a:xfrm>
            <a:off x="2135863" y="228242"/>
            <a:ext cx="8179989" cy="3554187"/>
          </a:xfrm>
          <a:prstGeom prst="rect">
            <a:avLst/>
          </a:prstGeom>
        </p:spPr>
      </p:pic>
      <p:pic>
        <p:nvPicPr>
          <p:cNvPr id="9" name="Picture 8">
            <a:extLst>
              <a:ext uri="{FF2B5EF4-FFF2-40B4-BE49-F238E27FC236}">
                <a16:creationId xmlns:a16="http://schemas.microsoft.com/office/drawing/2014/main" id="{59BF6C7E-EF69-6883-45F1-2DED7B138CD7}"/>
              </a:ext>
            </a:extLst>
          </p:cNvPr>
          <p:cNvPicPr>
            <a:picLocks noChangeAspect="1"/>
          </p:cNvPicPr>
          <p:nvPr/>
        </p:nvPicPr>
        <p:blipFill>
          <a:blip r:embed="rId3"/>
          <a:stretch>
            <a:fillRect/>
          </a:stretch>
        </p:blipFill>
        <p:spPr>
          <a:xfrm>
            <a:off x="2002698" y="4284392"/>
            <a:ext cx="8428564" cy="2573607"/>
          </a:xfrm>
          <a:prstGeom prst="rect">
            <a:avLst/>
          </a:prstGeom>
        </p:spPr>
      </p:pic>
    </p:spTree>
    <p:extLst>
      <p:ext uri="{BB962C8B-B14F-4D97-AF65-F5344CB8AC3E}">
        <p14:creationId xmlns:p14="http://schemas.microsoft.com/office/powerpoint/2010/main" val="315250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0591AA-6664-3843-6179-A6DE483A9253}"/>
              </a:ext>
            </a:extLst>
          </p:cNvPr>
          <p:cNvPicPr>
            <a:picLocks noChangeAspect="1"/>
          </p:cNvPicPr>
          <p:nvPr/>
        </p:nvPicPr>
        <p:blipFill>
          <a:blip r:embed="rId2"/>
          <a:stretch>
            <a:fillRect/>
          </a:stretch>
        </p:blipFill>
        <p:spPr>
          <a:xfrm>
            <a:off x="754541" y="1200495"/>
            <a:ext cx="10993515" cy="40766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9CA6E18-87D6-4020-3AF3-77177B8AC61F}"/>
                  </a:ext>
                </a:extLst>
              </p14:cNvPr>
              <p14:cNvContentPartPr/>
              <p14:nvPr/>
            </p14:nvContentPartPr>
            <p14:xfrm>
              <a:off x="11184379" y="4856075"/>
              <a:ext cx="253080" cy="842040"/>
            </p14:xfrm>
          </p:contentPart>
        </mc:Choice>
        <mc:Fallback xmlns="">
          <p:pic>
            <p:nvPicPr>
              <p:cNvPr id="6" name="Ink 5">
                <a:extLst>
                  <a:ext uri="{FF2B5EF4-FFF2-40B4-BE49-F238E27FC236}">
                    <a16:creationId xmlns:a16="http://schemas.microsoft.com/office/drawing/2014/main" id="{89CA6E18-87D6-4020-3AF3-77177B8AC61F}"/>
                  </a:ext>
                </a:extLst>
              </p:cNvPr>
              <p:cNvPicPr/>
              <p:nvPr/>
            </p:nvPicPr>
            <p:blipFill>
              <a:blip r:embed="rId4"/>
              <a:stretch>
                <a:fillRect/>
              </a:stretch>
            </p:blipFill>
            <p:spPr>
              <a:xfrm>
                <a:off x="11121379" y="4793075"/>
                <a:ext cx="37872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F98491C-A188-6334-49AF-21B292D7853F}"/>
                  </a:ext>
                </a:extLst>
              </p14:cNvPr>
              <p14:cNvContentPartPr/>
              <p14:nvPr/>
            </p14:nvContentPartPr>
            <p14:xfrm>
              <a:off x="11185459" y="4753835"/>
              <a:ext cx="320760" cy="277200"/>
            </p14:xfrm>
          </p:contentPart>
        </mc:Choice>
        <mc:Fallback xmlns="">
          <p:pic>
            <p:nvPicPr>
              <p:cNvPr id="7" name="Ink 6">
                <a:extLst>
                  <a:ext uri="{FF2B5EF4-FFF2-40B4-BE49-F238E27FC236}">
                    <a16:creationId xmlns:a16="http://schemas.microsoft.com/office/drawing/2014/main" id="{0F98491C-A188-6334-49AF-21B292D7853F}"/>
                  </a:ext>
                </a:extLst>
              </p:cNvPr>
              <p:cNvPicPr/>
              <p:nvPr/>
            </p:nvPicPr>
            <p:blipFill>
              <a:blip r:embed="rId6"/>
              <a:stretch>
                <a:fillRect/>
              </a:stretch>
            </p:blipFill>
            <p:spPr>
              <a:xfrm>
                <a:off x="11122819" y="4690835"/>
                <a:ext cx="446400" cy="402840"/>
              </a:xfrm>
              <a:prstGeom prst="rect">
                <a:avLst/>
              </a:prstGeom>
            </p:spPr>
          </p:pic>
        </mc:Fallback>
      </mc:AlternateContent>
    </p:spTree>
    <p:extLst>
      <p:ext uri="{BB962C8B-B14F-4D97-AF65-F5344CB8AC3E}">
        <p14:creationId xmlns:p14="http://schemas.microsoft.com/office/powerpoint/2010/main" val="253625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B62E9-6A86-4F48-96F3-88D9D247F47B}"/>
              </a:ext>
            </a:extLst>
          </p:cNvPr>
          <p:cNvPicPr>
            <a:picLocks noChangeAspect="1"/>
          </p:cNvPicPr>
          <p:nvPr/>
        </p:nvPicPr>
        <p:blipFill>
          <a:blip r:embed="rId2"/>
          <a:stretch>
            <a:fillRect/>
          </a:stretch>
        </p:blipFill>
        <p:spPr>
          <a:xfrm>
            <a:off x="479393" y="4476565"/>
            <a:ext cx="11469950" cy="2203070"/>
          </a:xfrm>
          <a:prstGeom prst="rect">
            <a:avLst/>
          </a:prstGeom>
        </p:spPr>
      </p:pic>
      <p:pic>
        <p:nvPicPr>
          <p:cNvPr id="7" name="Picture 6">
            <a:extLst>
              <a:ext uri="{FF2B5EF4-FFF2-40B4-BE49-F238E27FC236}">
                <a16:creationId xmlns:a16="http://schemas.microsoft.com/office/drawing/2014/main" id="{C6FA3BC7-B055-41F7-620C-A5709FA75E10}"/>
              </a:ext>
            </a:extLst>
          </p:cNvPr>
          <p:cNvPicPr>
            <a:picLocks noChangeAspect="1"/>
          </p:cNvPicPr>
          <p:nvPr/>
        </p:nvPicPr>
        <p:blipFill>
          <a:blip r:embed="rId3"/>
          <a:stretch>
            <a:fillRect/>
          </a:stretch>
        </p:blipFill>
        <p:spPr>
          <a:xfrm>
            <a:off x="1314819" y="1264017"/>
            <a:ext cx="7864691" cy="1633770"/>
          </a:xfrm>
          <a:prstGeom prst="rect">
            <a:avLst/>
          </a:prstGeom>
        </p:spPr>
      </p:pic>
      <p:pic>
        <p:nvPicPr>
          <p:cNvPr id="11" name="Picture 10">
            <a:extLst>
              <a:ext uri="{FF2B5EF4-FFF2-40B4-BE49-F238E27FC236}">
                <a16:creationId xmlns:a16="http://schemas.microsoft.com/office/drawing/2014/main" id="{B002B27A-E386-7B2A-A62C-105B8AF1CFA5}"/>
              </a:ext>
            </a:extLst>
          </p:cNvPr>
          <p:cNvPicPr>
            <a:picLocks noChangeAspect="1"/>
          </p:cNvPicPr>
          <p:nvPr/>
        </p:nvPicPr>
        <p:blipFill>
          <a:blip r:embed="rId4"/>
          <a:stretch>
            <a:fillRect/>
          </a:stretch>
        </p:blipFill>
        <p:spPr>
          <a:xfrm>
            <a:off x="479393" y="545186"/>
            <a:ext cx="5953956" cy="600159"/>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DEE5F2EA-8552-9D69-35E0-00FA8C0F3032}"/>
                  </a:ext>
                </a:extLst>
              </p14:cNvPr>
              <p14:cNvContentPartPr/>
              <p14:nvPr/>
            </p14:nvContentPartPr>
            <p14:xfrm>
              <a:off x="3009499" y="1269395"/>
              <a:ext cx="12240" cy="360"/>
            </p14:xfrm>
          </p:contentPart>
        </mc:Choice>
        <mc:Fallback xmlns="">
          <p:pic>
            <p:nvPicPr>
              <p:cNvPr id="12" name="Ink 11">
                <a:extLst>
                  <a:ext uri="{FF2B5EF4-FFF2-40B4-BE49-F238E27FC236}">
                    <a16:creationId xmlns:a16="http://schemas.microsoft.com/office/drawing/2014/main" id="{DEE5F2EA-8552-9D69-35E0-00FA8C0F3032}"/>
                  </a:ext>
                </a:extLst>
              </p:cNvPr>
              <p:cNvPicPr/>
              <p:nvPr/>
            </p:nvPicPr>
            <p:blipFill>
              <a:blip r:embed="rId6"/>
              <a:stretch>
                <a:fillRect/>
              </a:stretch>
            </p:blipFill>
            <p:spPr>
              <a:xfrm>
                <a:off x="2946499" y="1206755"/>
                <a:ext cx="137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51758B9-C94B-95C0-C79A-2B3B9154B037}"/>
                  </a:ext>
                </a:extLst>
              </p14:cNvPr>
              <p14:cNvContentPartPr/>
              <p14:nvPr/>
            </p14:nvContentPartPr>
            <p14:xfrm>
              <a:off x="532339" y="580715"/>
              <a:ext cx="579240" cy="628560"/>
            </p14:xfrm>
          </p:contentPart>
        </mc:Choice>
        <mc:Fallback xmlns="">
          <p:pic>
            <p:nvPicPr>
              <p:cNvPr id="13" name="Ink 12">
                <a:extLst>
                  <a:ext uri="{FF2B5EF4-FFF2-40B4-BE49-F238E27FC236}">
                    <a16:creationId xmlns:a16="http://schemas.microsoft.com/office/drawing/2014/main" id="{451758B9-C94B-95C0-C79A-2B3B9154B037}"/>
                  </a:ext>
                </a:extLst>
              </p:cNvPr>
              <p:cNvPicPr/>
              <p:nvPr/>
            </p:nvPicPr>
            <p:blipFill>
              <a:blip r:embed="rId8"/>
              <a:stretch>
                <a:fillRect/>
              </a:stretch>
            </p:blipFill>
            <p:spPr>
              <a:xfrm>
                <a:off x="469699" y="517715"/>
                <a:ext cx="704880" cy="754200"/>
              </a:xfrm>
              <a:prstGeom prst="rect">
                <a:avLst/>
              </a:prstGeom>
            </p:spPr>
          </p:pic>
        </mc:Fallback>
      </mc:AlternateContent>
      <p:pic>
        <p:nvPicPr>
          <p:cNvPr id="15" name="Picture 14">
            <a:extLst>
              <a:ext uri="{FF2B5EF4-FFF2-40B4-BE49-F238E27FC236}">
                <a16:creationId xmlns:a16="http://schemas.microsoft.com/office/drawing/2014/main" id="{7CD40B0A-2315-702A-6C5A-EADFBD06F0C6}"/>
              </a:ext>
            </a:extLst>
          </p:cNvPr>
          <p:cNvPicPr>
            <a:picLocks noChangeAspect="1"/>
          </p:cNvPicPr>
          <p:nvPr/>
        </p:nvPicPr>
        <p:blipFill>
          <a:blip r:embed="rId9"/>
          <a:stretch>
            <a:fillRect/>
          </a:stretch>
        </p:blipFill>
        <p:spPr>
          <a:xfrm>
            <a:off x="532339" y="670482"/>
            <a:ext cx="782480" cy="441185"/>
          </a:xfrm>
          <a:prstGeom prst="rect">
            <a:avLst/>
          </a:prstGeom>
        </p:spPr>
      </p:pic>
      <p:pic>
        <p:nvPicPr>
          <p:cNvPr id="17" name="Picture 16">
            <a:extLst>
              <a:ext uri="{FF2B5EF4-FFF2-40B4-BE49-F238E27FC236}">
                <a16:creationId xmlns:a16="http://schemas.microsoft.com/office/drawing/2014/main" id="{ACF5E015-9B80-3CCC-0510-37EEB7A90254}"/>
              </a:ext>
            </a:extLst>
          </p:cNvPr>
          <p:cNvPicPr>
            <a:picLocks noChangeAspect="1"/>
          </p:cNvPicPr>
          <p:nvPr/>
        </p:nvPicPr>
        <p:blipFill>
          <a:blip r:embed="rId10"/>
          <a:stretch>
            <a:fillRect/>
          </a:stretch>
        </p:blipFill>
        <p:spPr>
          <a:xfrm>
            <a:off x="107866" y="710073"/>
            <a:ext cx="371527" cy="362001"/>
          </a:xfrm>
          <a:prstGeom prst="rect">
            <a:avLst/>
          </a:prstGeom>
        </p:spPr>
      </p:pic>
      <p:pic>
        <p:nvPicPr>
          <p:cNvPr id="19" name="Picture 18">
            <a:extLst>
              <a:ext uri="{FF2B5EF4-FFF2-40B4-BE49-F238E27FC236}">
                <a16:creationId xmlns:a16="http://schemas.microsoft.com/office/drawing/2014/main" id="{44BCF191-4B99-1638-41BF-27DE26DD7554}"/>
              </a:ext>
            </a:extLst>
          </p:cNvPr>
          <p:cNvPicPr>
            <a:picLocks noChangeAspect="1"/>
          </p:cNvPicPr>
          <p:nvPr/>
        </p:nvPicPr>
        <p:blipFill>
          <a:blip r:embed="rId10"/>
          <a:stretch>
            <a:fillRect/>
          </a:stretch>
        </p:blipFill>
        <p:spPr>
          <a:xfrm>
            <a:off x="113464" y="4511571"/>
            <a:ext cx="371527" cy="362001"/>
          </a:xfrm>
          <a:prstGeom prst="rect">
            <a:avLst/>
          </a:prstGeom>
        </p:spPr>
      </p:pic>
      <p:pic>
        <p:nvPicPr>
          <p:cNvPr id="21" name="Picture 20">
            <a:extLst>
              <a:ext uri="{FF2B5EF4-FFF2-40B4-BE49-F238E27FC236}">
                <a16:creationId xmlns:a16="http://schemas.microsoft.com/office/drawing/2014/main" id="{2E560F04-A1EB-2DF4-0D47-B4D4D7076D89}"/>
              </a:ext>
            </a:extLst>
          </p:cNvPr>
          <p:cNvPicPr>
            <a:picLocks noChangeAspect="1"/>
          </p:cNvPicPr>
          <p:nvPr/>
        </p:nvPicPr>
        <p:blipFill>
          <a:blip r:embed="rId11"/>
          <a:stretch>
            <a:fillRect/>
          </a:stretch>
        </p:blipFill>
        <p:spPr>
          <a:xfrm>
            <a:off x="9367963" y="0"/>
            <a:ext cx="2824037" cy="2805084"/>
          </a:xfrm>
          <a:prstGeom prst="rect">
            <a:avLst/>
          </a:prstGeom>
        </p:spPr>
      </p:pic>
    </p:spTree>
    <p:extLst>
      <p:ext uri="{BB962C8B-B14F-4D97-AF65-F5344CB8AC3E}">
        <p14:creationId xmlns:p14="http://schemas.microsoft.com/office/powerpoint/2010/main" val="296323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88384-9DC5-DE84-9479-49F9C56AE78F}"/>
              </a:ext>
            </a:extLst>
          </p:cNvPr>
          <p:cNvPicPr>
            <a:picLocks noChangeAspect="1"/>
          </p:cNvPicPr>
          <p:nvPr/>
        </p:nvPicPr>
        <p:blipFill>
          <a:blip r:embed="rId2"/>
          <a:stretch>
            <a:fillRect/>
          </a:stretch>
        </p:blipFill>
        <p:spPr>
          <a:xfrm>
            <a:off x="0" y="0"/>
            <a:ext cx="6697133" cy="2464981"/>
          </a:xfrm>
          <a:prstGeom prst="rect">
            <a:avLst/>
          </a:prstGeom>
        </p:spPr>
      </p:pic>
      <p:pic>
        <p:nvPicPr>
          <p:cNvPr id="3" name="Picture 2">
            <a:extLst>
              <a:ext uri="{FF2B5EF4-FFF2-40B4-BE49-F238E27FC236}">
                <a16:creationId xmlns:a16="http://schemas.microsoft.com/office/drawing/2014/main" id="{D20ABE8D-2379-BF8D-0009-7CA90D76DE89}"/>
              </a:ext>
            </a:extLst>
          </p:cNvPr>
          <p:cNvPicPr>
            <a:picLocks noChangeAspect="1"/>
          </p:cNvPicPr>
          <p:nvPr/>
        </p:nvPicPr>
        <p:blipFill>
          <a:blip r:embed="rId3"/>
          <a:stretch>
            <a:fillRect/>
          </a:stretch>
        </p:blipFill>
        <p:spPr>
          <a:xfrm>
            <a:off x="3668853" y="3478048"/>
            <a:ext cx="4501482" cy="3379952"/>
          </a:xfrm>
          <a:prstGeom prst="rect">
            <a:avLst/>
          </a:prstGeom>
        </p:spPr>
      </p:pic>
      <p:grpSp>
        <p:nvGrpSpPr>
          <p:cNvPr id="13" name="Group 12">
            <a:extLst>
              <a:ext uri="{FF2B5EF4-FFF2-40B4-BE49-F238E27FC236}">
                <a16:creationId xmlns:a16="http://schemas.microsoft.com/office/drawing/2014/main" id="{AC08FE1B-163B-02C6-405D-7EC693827C24}"/>
              </a:ext>
            </a:extLst>
          </p:cNvPr>
          <p:cNvGrpSpPr/>
          <p:nvPr/>
        </p:nvGrpSpPr>
        <p:grpSpPr>
          <a:xfrm>
            <a:off x="6836400" y="3608000"/>
            <a:ext cx="1080000" cy="714240"/>
            <a:chOff x="6836400" y="3608000"/>
            <a:chExt cx="1080000" cy="7142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3A2B0B-E597-2710-82C6-F771CF54E49A}"/>
                    </a:ext>
                  </a:extLst>
                </p14:cNvPr>
                <p14:cNvContentPartPr/>
                <p14:nvPr/>
              </p14:nvContentPartPr>
              <p14:xfrm>
                <a:off x="6836400" y="3608000"/>
                <a:ext cx="1080000" cy="711720"/>
              </p14:xfrm>
            </p:contentPart>
          </mc:Choice>
          <mc:Fallback xmlns="">
            <p:pic>
              <p:nvPicPr>
                <p:cNvPr id="4" name="Ink 3">
                  <a:extLst>
                    <a:ext uri="{FF2B5EF4-FFF2-40B4-BE49-F238E27FC236}">
                      <a16:creationId xmlns:a16="http://schemas.microsoft.com/office/drawing/2014/main" id="{1C3A2B0B-E597-2710-82C6-F771CF54E49A}"/>
                    </a:ext>
                  </a:extLst>
                </p:cNvPr>
                <p:cNvPicPr/>
                <p:nvPr/>
              </p:nvPicPr>
              <p:blipFill>
                <a:blip r:embed="rId5"/>
                <a:stretch>
                  <a:fillRect/>
                </a:stretch>
              </p:blipFill>
              <p:spPr>
                <a:xfrm>
                  <a:off x="6800760" y="3572360"/>
                  <a:ext cx="115164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D67DD93-F70C-B35D-DA8A-3718418F73BE}"/>
                    </a:ext>
                  </a:extLst>
                </p14:cNvPr>
                <p14:cNvContentPartPr/>
                <p14:nvPr/>
              </p14:nvContentPartPr>
              <p14:xfrm>
                <a:off x="7349040" y="4292360"/>
                <a:ext cx="23400" cy="29880"/>
              </p14:xfrm>
            </p:contentPart>
          </mc:Choice>
          <mc:Fallback xmlns="">
            <p:pic>
              <p:nvPicPr>
                <p:cNvPr id="12" name="Ink 11">
                  <a:extLst>
                    <a:ext uri="{FF2B5EF4-FFF2-40B4-BE49-F238E27FC236}">
                      <a16:creationId xmlns:a16="http://schemas.microsoft.com/office/drawing/2014/main" id="{CD67DD93-F70C-B35D-DA8A-3718418F73BE}"/>
                    </a:ext>
                  </a:extLst>
                </p:cNvPr>
                <p:cNvPicPr/>
                <p:nvPr/>
              </p:nvPicPr>
              <p:blipFill>
                <a:blip r:embed="rId7"/>
                <a:stretch>
                  <a:fillRect/>
                </a:stretch>
              </p:blipFill>
              <p:spPr>
                <a:xfrm>
                  <a:off x="7313040" y="4256720"/>
                  <a:ext cx="9504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44B1304-476A-01AF-0886-177ABE6373A6}"/>
                  </a:ext>
                </a:extLst>
              </p14:cNvPr>
              <p14:cNvContentPartPr/>
              <p14:nvPr/>
            </p14:nvContentPartPr>
            <p14:xfrm>
              <a:off x="4248000" y="6152480"/>
              <a:ext cx="406800" cy="327240"/>
            </p14:xfrm>
          </p:contentPart>
        </mc:Choice>
        <mc:Fallback xmlns="">
          <p:pic>
            <p:nvPicPr>
              <p:cNvPr id="14" name="Ink 13">
                <a:extLst>
                  <a:ext uri="{FF2B5EF4-FFF2-40B4-BE49-F238E27FC236}">
                    <a16:creationId xmlns:a16="http://schemas.microsoft.com/office/drawing/2014/main" id="{C44B1304-476A-01AF-0886-177ABE6373A6}"/>
                  </a:ext>
                </a:extLst>
              </p:cNvPr>
              <p:cNvPicPr/>
              <p:nvPr/>
            </p:nvPicPr>
            <p:blipFill>
              <a:blip r:embed="rId9"/>
              <a:stretch>
                <a:fillRect/>
              </a:stretch>
            </p:blipFill>
            <p:spPr>
              <a:xfrm>
                <a:off x="4212360" y="6116480"/>
                <a:ext cx="4784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3907F90A-9BB4-C1B6-F9C5-C691A4BE1173}"/>
                  </a:ext>
                </a:extLst>
              </p14:cNvPr>
              <p14:cNvContentPartPr/>
              <p14:nvPr/>
            </p14:nvContentPartPr>
            <p14:xfrm>
              <a:off x="4114704" y="6432840"/>
              <a:ext cx="89640" cy="102600"/>
            </p14:xfrm>
          </p:contentPart>
        </mc:Choice>
        <mc:Fallback xmlns="">
          <p:pic>
            <p:nvPicPr>
              <p:cNvPr id="15" name="Ink 14">
                <a:extLst>
                  <a:ext uri="{FF2B5EF4-FFF2-40B4-BE49-F238E27FC236}">
                    <a16:creationId xmlns:a16="http://schemas.microsoft.com/office/drawing/2014/main" id="{3907F90A-9BB4-C1B6-F9C5-C691A4BE1173}"/>
                  </a:ext>
                </a:extLst>
              </p:cNvPr>
              <p:cNvPicPr/>
              <p:nvPr/>
            </p:nvPicPr>
            <p:blipFill>
              <a:blip r:embed="rId11"/>
              <a:stretch>
                <a:fillRect/>
              </a:stretch>
            </p:blipFill>
            <p:spPr>
              <a:xfrm>
                <a:off x="4078704" y="6396840"/>
                <a:ext cx="161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4F3057D3-CC22-8A77-64AD-0CCFFF673FDA}"/>
                  </a:ext>
                </a:extLst>
              </p14:cNvPr>
              <p14:cNvContentPartPr/>
              <p14:nvPr/>
            </p14:nvContentPartPr>
            <p14:xfrm>
              <a:off x="5070864" y="6345720"/>
              <a:ext cx="838440" cy="115200"/>
            </p14:xfrm>
          </p:contentPart>
        </mc:Choice>
        <mc:Fallback xmlns="">
          <p:pic>
            <p:nvPicPr>
              <p:cNvPr id="16" name="Ink 15">
                <a:extLst>
                  <a:ext uri="{FF2B5EF4-FFF2-40B4-BE49-F238E27FC236}">
                    <a16:creationId xmlns:a16="http://schemas.microsoft.com/office/drawing/2014/main" id="{4F3057D3-CC22-8A77-64AD-0CCFFF673FDA}"/>
                  </a:ext>
                </a:extLst>
              </p:cNvPr>
              <p:cNvPicPr/>
              <p:nvPr/>
            </p:nvPicPr>
            <p:blipFill>
              <a:blip r:embed="rId13"/>
              <a:stretch>
                <a:fillRect/>
              </a:stretch>
            </p:blipFill>
            <p:spPr>
              <a:xfrm>
                <a:off x="5034864" y="6310080"/>
                <a:ext cx="910080" cy="186840"/>
              </a:xfrm>
              <a:prstGeom prst="rect">
                <a:avLst/>
              </a:prstGeom>
            </p:spPr>
          </p:pic>
        </mc:Fallback>
      </mc:AlternateContent>
      <p:sp>
        <p:nvSpPr>
          <p:cNvPr id="17" name="TextBox 16">
            <a:extLst>
              <a:ext uri="{FF2B5EF4-FFF2-40B4-BE49-F238E27FC236}">
                <a16:creationId xmlns:a16="http://schemas.microsoft.com/office/drawing/2014/main" id="{D4157899-E30B-9EE6-43ED-92292379B281}"/>
              </a:ext>
            </a:extLst>
          </p:cNvPr>
          <p:cNvSpPr txBox="1"/>
          <p:nvPr/>
        </p:nvSpPr>
        <p:spPr>
          <a:xfrm>
            <a:off x="4996607" y="6203445"/>
            <a:ext cx="838440" cy="307777"/>
          </a:xfrm>
          <a:prstGeom prst="rect">
            <a:avLst/>
          </a:prstGeom>
          <a:noFill/>
        </p:spPr>
        <p:txBody>
          <a:bodyPr wrap="square" rtlCol="0">
            <a:spAutoFit/>
          </a:bodyPr>
          <a:lstStyle/>
          <a:p>
            <a:r>
              <a:rPr lang="en-US" sz="1400" dirty="0"/>
              <a:t>margin</a:t>
            </a:r>
          </a:p>
        </p:txBody>
      </p:sp>
      <p:sp>
        <p:nvSpPr>
          <p:cNvPr id="18" name="TextBox 17">
            <a:extLst>
              <a:ext uri="{FF2B5EF4-FFF2-40B4-BE49-F238E27FC236}">
                <a16:creationId xmlns:a16="http://schemas.microsoft.com/office/drawing/2014/main" id="{DE32B226-D3CA-BB94-2B99-F362FFC09BEB}"/>
              </a:ext>
            </a:extLst>
          </p:cNvPr>
          <p:cNvSpPr txBox="1"/>
          <p:nvPr/>
        </p:nvSpPr>
        <p:spPr>
          <a:xfrm rot="19271144">
            <a:off x="3929381" y="6097330"/>
            <a:ext cx="1295218" cy="276999"/>
          </a:xfrm>
          <a:prstGeom prst="rect">
            <a:avLst/>
          </a:prstGeom>
          <a:noFill/>
        </p:spPr>
        <p:txBody>
          <a:bodyPr wrap="square" rtlCol="0">
            <a:spAutoFit/>
          </a:bodyPr>
          <a:lstStyle/>
          <a:p>
            <a:r>
              <a:rPr lang="en-US" sz="1200" b="1" i="1" dirty="0"/>
              <a:t>w</a:t>
            </a:r>
            <a:r>
              <a:rPr lang="en-US" sz="1200" b="1" baseline="30000" dirty="0"/>
              <a:t>T</a:t>
            </a:r>
            <a:r>
              <a:rPr lang="en-US" sz="1200" b="1" dirty="0"/>
              <a:t>x+w</a:t>
            </a:r>
            <a:r>
              <a:rPr lang="en-US" sz="1200" b="1" baseline="-25000" dirty="0"/>
              <a:t>0 </a:t>
            </a:r>
            <a:r>
              <a:rPr lang="en-US" sz="1200" b="1" dirty="0"/>
              <a:t>= 0</a:t>
            </a:r>
          </a:p>
        </p:txBody>
      </p:sp>
      <p:sp>
        <p:nvSpPr>
          <p:cNvPr id="23" name="TextBox 22">
            <a:extLst>
              <a:ext uri="{FF2B5EF4-FFF2-40B4-BE49-F238E27FC236}">
                <a16:creationId xmlns:a16="http://schemas.microsoft.com/office/drawing/2014/main" id="{C4B2D02C-125B-D910-2E7E-6125F9CAD058}"/>
              </a:ext>
            </a:extLst>
          </p:cNvPr>
          <p:cNvSpPr txBox="1"/>
          <p:nvPr/>
        </p:nvSpPr>
        <p:spPr>
          <a:xfrm rot="19271144">
            <a:off x="6638517" y="3514739"/>
            <a:ext cx="1160902" cy="338554"/>
          </a:xfrm>
          <a:prstGeom prst="rect">
            <a:avLst/>
          </a:prstGeom>
          <a:noFill/>
        </p:spPr>
        <p:txBody>
          <a:bodyPr wrap="square" rtlCol="0">
            <a:spAutoFit/>
          </a:bodyPr>
          <a:lstStyle/>
          <a:p>
            <a:r>
              <a:rPr lang="en-US" sz="1600" b="1" i="1" dirty="0" err="1"/>
              <a:t>w</a:t>
            </a:r>
            <a:r>
              <a:rPr lang="en-US" sz="1600" b="1" baseline="30000" dirty="0" err="1"/>
              <a:t>T</a:t>
            </a:r>
            <a:r>
              <a:rPr lang="en-US" sz="1600" b="1" dirty="0" err="1"/>
              <a:t>x+a</a:t>
            </a:r>
            <a:r>
              <a:rPr lang="en-US" sz="1600" b="1" dirty="0"/>
              <a:t> = 0</a:t>
            </a:r>
            <a:endParaRPr lang="en-US" sz="1600" b="1" baseline="-25000" dirty="0"/>
          </a:p>
        </p:txBody>
      </p:sp>
      <p:sp>
        <p:nvSpPr>
          <p:cNvPr id="24" name="TextBox 23">
            <a:extLst>
              <a:ext uri="{FF2B5EF4-FFF2-40B4-BE49-F238E27FC236}">
                <a16:creationId xmlns:a16="http://schemas.microsoft.com/office/drawing/2014/main" id="{5C773863-F535-486C-1E76-81060413CFC3}"/>
              </a:ext>
            </a:extLst>
          </p:cNvPr>
          <p:cNvSpPr txBox="1"/>
          <p:nvPr/>
        </p:nvSpPr>
        <p:spPr>
          <a:xfrm rot="19271144">
            <a:off x="6998519" y="3854088"/>
            <a:ext cx="1128412" cy="338554"/>
          </a:xfrm>
          <a:prstGeom prst="rect">
            <a:avLst/>
          </a:prstGeom>
          <a:noFill/>
        </p:spPr>
        <p:txBody>
          <a:bodyPr wrap="square" rtlCol="0">
            <a:spAutoFit/>
          </a:bodyPr>
          <a:lstStyle/>
          <a:p>
            <a:r>
              <a:rPr lang="en-US" sz="1600" b="1" i="1" dirty="0" err="1"/>
              <a:t>w</a:t>
            </a:r>
            <a:r>
              <a:rPr lang="en-US" sz="1600" b="1" baseline="30000" dirty="0" err="1"/>
              <a:t>T</a:t>
            </a:r>
            <a:r>
              <a:rPr lang="en-US" sz="1600" b="1" dirty="0" err="1"/>
              <a:t>x+b</a:t>
            </a:r>
            <a:r>
              <a:rPr lang="en-US" sz="1600" b="1" dirty="0"/>
              <a:t> = 0</a:t>
            </a:r>
            <a:endParaRPr lang="en-US" sz="1600" b="1" baseline="-25000" dirty="0"/>
          </a:p>
        </p:txBody>
      </p:sp>
      <p:sp>
        <p:nvSpPr>
          <p:cNvPr id="26" name="TextBox 25">
            <a:extLst>
              <a:ext uri="{FF2B5EF4-FFF2-40B4-BE49-F238E27FC236}">
                <a16:creationId xmlns:a16="http://schemas.microsoft.com/office/drawing/2014/main" id="{3354CE3B-2697-6116-7838-808B02A96BA1}"/>
              </a:ext>
            </a:extLst>
          </p:cNvPr>
          <p:cNvSpPr txBox="1"/>
          <p:nvPr/>
        </p:nvSpPr>
        <p:spPr>
          <a:xfrm>
            <a:off x="729184" y="4741333"/>
            <a:ext cx="2619382" cy="646331"/>
          </a:xfrm>
          <a:prstGeom prst="rect">
            <a:avLst/>
          </a:prstGeom>
          <a:noFill/>
        </p:spPr>
        <p:txBody>
          <a:bodyPr wrap="square" rtlCol="0">
            <a:spAutoFit/>
          </a:bodyPr>
          <a:lstStyle/>
          <a:p>
            <a:r>
              <a:rPr lang="en-US" dirty="0"/>
              <a:t>Let’s assume we have the following dataset:</a:t>
            </a:r>
          </a:p>
        </p:txBody>
      </p:sp>
      <p:sp>
        <p:nvSpPr>
          <p:cNvPr id="27" name="TextBox 26">
            <a:extLst>
              <a:ext uri="{FF2B5EF4-FFF2-40B4-BE49-F238E27FC236}">
                <a16:creationId xmlns:a16="http://schemas.microsoft.com/office/drawing/2014/main" id="{FAAF6C5E-EBB2-498C-7ECA-CB291776A997}"/>
              </a:ext>
            </a:extLst>
          </p:cNvPr>
          <p:cNvSpPr txBox="1"/>
          <p:nvPr/>
        </p:nvSpPr>
        <p:spPr>
          <a:xfrm>
            <a:off x="7797800" y="2782669"/>
            <a:ext cx="4394200" cy="646331"/>
          </a:xfrm>
          <a:prstGeom prst="rect">
            <a:avLst/>
          </a:prstGeom>
          <a:noFill/>
        </p:spPr>
        <p:txBody>
          <a:bodyPr wrap="square" rtlCol="0">
            <a:spAutoFit/>
          </a:bodyPr>
          <a:lstStyle/>
          <a:p>
            <a:r>
              <a:rPr lang="en-US" dirty="0"/>
              <a:t>The hyperplane that separates the 2 classes is defined by:</a:t>
            </a:r>
          </a:p>
        </p:txBody>
      </p:sp>
      <p:sp>
        <p:nvSpPr>
          <p:cNvPr id="28" name="TextBox 27">
            <a:extLst>
              <a:ext uri="{FF2B5EF4-FFF2-40B4-BE49-F238E27FC236}">
                <a16:creationId xmlns:a16="http://schemas.microsoft.com/office/drawing/2014/main" id="{0F197683-08B8-14CC-4737-269F8E642BCF}"/>
              </a:ext>
            </a:extLst>
          </p:cNvPr>
          <p:cNvSpPr txBox="1"/>
          <p:nvPr/>
        </p:nvSpPr>
        <p:spPr>
          <a:xfrm>
            <a:off x="9319289" y="3589100"/>
            <a:ext cx="1387350" cy="369332"/>
          </a:xfrm>
          <a:prstGeom prst="rect">
            <a:avLst/>
          </a:prstGeom>
          <a:noFill/>
        </p:spPr>
        <p:txBody>
          <a:bodyPr wrap="square" rtlCol="0">
            <a:spAutoFit/>
          </a:bodyPr>
          <a:lstStyle/>
          <a:p>
            <a:r>
              <a:rPr lang="en-US" b="1" i="1" dirty="0"/>
              <a:t>w</a:t>
            </a:r>
            <a:r>
              <a:rPr lang="en-US" b="1" baseline="30000" dirty="0"/>
              <a:t>T</a:t>
            </a:r>
            <a:r>
              <a:rPr lang="en-US" b="1" dirty="0"/>
              <a:t>x+</a:t>
            </a:r>
            <a:r>
              <a:rPr lang="en-US" b="1" i="1" dirty="0"/>
              <a:t>w</a:t>
            </a:r>
            <a:r>
              <a:rPr lang="en-US" b="1" baseline="-25000" dirty="0"/>
              <a:t>0 </a:t>
            </a:r>
            <a:r>
              <a:rPr lang="en-US" b="1" dirty="0"/>
              <a:t>= 0</a:t>
            </a:r>
          </a:p>
        </p:txBody>
      </p:sp>
      <p:sp>
        <p:nvSpPr>
          <p:cNvPr id="29" name="TextBox 28">
            <a:extLst>
              <a:ext uri="{FF2B5EF4-FFF2-40B4-BE49-F238E27FC236}">
                <a16:creationId xmlns:a16="http://schemas.microsoft.com/office/drawing/2014/main" id="{0DCE4B66-F6E5-2CB1-6D4C-69CEB0C16F74}"/>
              </a:ext>
            </a:extLst>
          </p:cNvPr>
          <p:cNvSpPr txBox="1"/>
          <p:nvPr/>
        </p:nvSpPr>
        <p:spPr>
          <a:xfrm>
            <a:off x="7797800" y="4557953"/>
            <a:ext cx="4501482" cy="646331"/>
          </a:xfrm>
          <a:prstGeom prst="rect">
            <a:avLst/>
          </a:prstGeom>
          <a:noFill/>
        </p:spPr>
        <p:txBody>
          <a:bodyPr wrap="square" rtlCol="0">
            <a:spAutoFit/>
          </a:bodyPr>
          <a:lstStyle/>
          <a:p>
            <a:r>
              <a:rPr lang="en-US" dirty="0"/>
              <a:t>Then, the 2 parallel hyperplanes that define the margin (purple and green line) are:</a:t>
            </a:r>
          </a:p>
        </p:txBody>
      </p:sp>
      <p:sp>
        <p:nvSpPr>
          <p:cNvPr id="30" name="TextBox 29">
            <a:extLst>
              <a:ext uri="{FF2B5EF4-FFF2-40B4-BE49-F238E27FC236}">
                <a16:creationId xmlns:a16="http://schemas.microsoft.com/office/drawing/2014/main" id="{711C1754-33FE-B26E-3827-8CD9206A6EA9}"/>
              </a:ext>
            </a:extLst>
          </p:cNvPr>
          <p:cNvSpPr txBox="1"/>
          <p:nvPr/>
        </p:nvSpPr>
        <p:spPr>
          <a:xfrm>
            <a:off x="9411758" y="5387664"/>
            <a:ext cx="1207203" cy="369332"/>
          </a:xfrm>
          <a:prstGeom prst="rect">
            <a:avLst/>
          </a:prstGeom>
          <a:noFill/>
        </p:spPr>
        <p:txBody>
          <a:bodyPr wrap="square" rtlCol="0">
            <a:spAutoFit/>
          </a:bodyPr>
          <a:lstStyle/>
          <a:p>
            <a:r>
              <a:rPr lang="en-US" b="1" i="1" dirty="0" err="1"/>
              <a:t>w</a:t>
            </a:r>
            <a:r>
              <a:rPr lang="en-US" b="1" baseline="30000" dirty="0" err="1"/>
              <a:t>T</a:t>
            </a:r>
            <a:r>
              <a:rPr lang="en-US" b="1" dirty="0" err="1"/>
              <a:t>x+a</a:t>
            </a:r>
            <a:r>
              <a:rPr lang="en-US" b="1" dirty="0"/>
              <a:t> = 0</a:t>
            </a:r>
            <a:endParaRPr lang="en-US" b="1" baseline="-25000" dirty="0"/>
          </a:p>
        </p:txBody>
      </p:sp>
      <p:sp>
        <p:nvSpPr>
          <p:cNvPr id="31" name="TextBox 30">
            <a:extLst>
              <a:ext uri="{FF2B5EF4-FFF2-40B4-BE49-F238E27FC236}">
                <a16:creationId xmlns:a16="http://schemas.microsoft.com/office/drawing/2014/main" id="{86A567FF-FE82-48EA-6B86-A0E5C0717D2F}"/>
              </a:ext>
            </a:extLst>
          </p:cNvPr>
          <p:cNvSpPr txBox="1"/>
          <p:nvPr/>
        </p:nvSpPr>
        <p:spPr>
          <a:xfrm>
            <a:off x="9411757" y="5803805"/>
            <a:ext cx="1207203" cy="369332"/>
          </a:xfrm>
          <a:prstGeom prst="rect">
            <a:avLst/>
          </a:prstGeom>
          <a:noFill/>
        </p:spPr>
        <p:txBody>
          <a:bodyPr wrap="square" rtlCol="0">
            <a:spAutoFit/>
          </a:bodyPr>
          <a:lstStyle/>
          <a:p>
            <a:r>
              <a:rPr lang="en-US" b="1" i="1" dirty="0" err="1"/>
              <a:t>w</a:t>
            </a:r>
            <a:r>
              <a:rPr lang="en-US" b="1" baseline="30000" dirty="0" err="1"/>
              <a:t>T</a:t>
            </a:r>
            <a:r>
              <a:rPr lang="en-US" b="1" dirty="0" err="1"/>
              <a:t>x+b</a:t>
            </a:r>
            <a:r>
              <a:rPr lang="en-US" b="1" dirty="0"/>
              <a:t> = 0</a:t>
            </a:r>
            <a:endParaRPr lang="en-US" b="1" baseline="-25000" dirty="0"/>
          </a:p>
        </p:txBody>
      </p:sp>
    </p:spTree>
    <p:extLst>
      <p:ext uri="{BB962C8B-B14F-4D97-AF65-F5344CB8AC3E}">
        <p14:creationId xmlns:p14="http://schemas.microsoft.com/office/powerpoint/2010/main" val="252782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3589867" y="660400"/>
            <a:ext cx="4665134" cy="851430"/>
          </a:xfrm>
        </p:spPr>
        <p:txBody>
          <a:bodyPr>
            <a:normAutofit fontScale="90000"/>
          </a:bodyPr>
          <a:lstStyle/>
          <a:p>
            <a:r>
              <a:rPr lang="en-US" dirty="0"/>
              <a:t>Content</a:t>
            </a:r>
          </a:p>
        </p:txBody>
      </p:sp>
      <p:sp>
        <p:nvSpPr>
          <p:cNvPr id="3" name="TextBox 2">
            <a:extLst>
              <a:ext uri="{FF2B5EF4-FFF2-40B4-BE49-F238E27FC236}">
                <a16:creationId xmlns:a16="http://schemas.microsoft.com/office/drawing/2014/main" id="{44370850-9648-B248-267C-6CCDCAE18C14}"/>
              </a:ext>
            </a:extLst>
          </p:cNvPr>
          <p:cNvSpPr txBox="1"/>
          <p:nvPr/>
        </p:nvSpPr>
        <p:spPr>
          <a:xfrm>
            <a:off x="1617134" y="2582332"/>
            <a:ext cx="9355667" cy="2062103"/>
          </a:xfrm>
          <a:prstGeom prst="rect">
            <a:avLst/>
          </a:prstGeom>
          <a:noFill/>
        </p:spPr>
        <p:txBody>
          <a:bodyPr wrap="square" rtlCol="0">
            <a:spAutoFit/>
          </a:bodyPr>
          <a:lstStyle/>
          <a:p>
            <a:pPr marL="285750" indent="-285750">
              <a:buFont typeface="Arial" panose="020B0604020202020204" pitchFamily="34" charset="0"/>
              <a:buChar char="•"/>
            </a:pPr>
            <a:r>
              <a:rPr lang="en-US" sz="3200" i="1" dirty="0"/>
              <a:t>k</a:t>
            </a:r>
            <a:r>
              <a:rPr lang="en-US" sz="3200" dirty="0"/>
              <a:t>-Nearest neighbors</a:t>
            </a:r>
          </a:p>
          <a:p>
            <a:pPr marL="285750" indent="-285750">
              <a:buFont typeface="Arial" panose="020B0604020202020204" pitchFamily="34" charset="0"/>
              <a:buChar char="•"/>
            </a:pPr>
            <a:r>
              <a:rPr lang="en-US" sz="3200" dirty="0"/>
              <a:t>Linear SVM classification</a:t>
            </a:r>
          </a:p>
          <a:p>
            <a:pPr marL="285750" indent="-285750">
              <a:buFont typeface="Arial" panose="020B0604020202020204" pitchFamily="34" charset="0"/>
              <a:buChar char="•"/>
            </a:pPr>
            <a:r>
              <a:rPr lang="en-US" sz="3200" dirty="0"/>
              <a:t>Nonlinear SVM classification</a:t>
            </a:r>
          </a:p>
          <a:p>
            <a:pPr marL="285750" indent="-285750">
              <a:buFont typeface="Arial" panose="020B0604020202020204" pitchFamily="34" charset="0"/>
              <a:buChar char="•"/>
            </a:pPr>
            <a:r>
              <a:rPr lang="en-US" sz="3200" dirty="0"/>
              <a:t>SVM regression</a:t>
            </a:r>
          </a:p>
        </p:txBody>
      </p:sp>
    </p:spTree>
    <p:extLst>
      <p:ext uri="{BB962C8B-B14F-4D97-AF65-F5344CB8AC3E}">
        <p14:creationId xmlns:p14="http://schemas.microsoft.com/office/powerpoint/2010/main" val="4904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BBF1E-8B5A-CC91-FE7C-A2135B471BFB}"/>
              </a:ext>
            </a:extLst>
          </p:cNvPr>
          <p:cNvPicPr>
            <a:picLocks noChangeAspect="1"/>
          </p:cNvPicPr>
          <p:nvPr/>
        </p:nvPicPr>
        <p:blipFill>
          <a:blip r:embed="rId2"/>
          <a:stretch>
            <a:fillRect/>
          </a:stretch>
        </p:blipFill>
        <p:spPr>
          <a:xfrm>
            <a:off x="153109" y="211903"/>
            <a:ext cx="3377858" cy="281916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502A5C9-782A-6B9A-E98E-3935D216457B}"/>
                  </a:ext>
                </a:extLst>
              </p14:cNvPr>
              <p14:cNvContentPartPr/>
              <p14:nvPr/>
            </p14:nvContentPartPr>
            <p14:xfrm>
              <a:off x="3325680" y="1405880"/>
              <a:ext cx="207000" cy="457560"/>
            </p14:xfrm>
          </p:contentPart>
        </mc:Choice>
        <mc:Fallback xmlns="">
          <p:pic>
            <p:nvPicPr>
              <p:cNvPr id="6" name="Ink 5">
                <a:extLst>
                  <a:ext uri="{FF2B5EF4-FFF2-40B4-BE49-F238E27FC236}">
                    <a16:creationId xmlns:a16="http://schemas.microsoft.com/office/drawing/2014/main" id="{E502A5C9-782A-6B9A-E98E-3935D216457B}"/>
                  </a:ext>
                </a:extLst>
              </p:cNvPr>
              <p:cNvPicPr/>
              <p:nvPr/>
            </p:nvPicPr>
            <p:blipFill>
              <a:blip r:embed="rId4"/>
              <a:stretch>
                <a:fillRect/>
              </a:stretch>
            </p:blipFill>
            <p:spPr>
              <a:xfrm>
                <a:off x="3289680" y="1370240"/>
                <a:ext cx="2786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722F06B-9A7C-4E10-00CB-9FCD0B0DD7E2}"/>
                  </a:ext>
                </a:extLst>
              </p14:cNvPr>
              <p14:cNvContentPartPr/>
              <p14:nvPr/>
            </p14:nvContentPartPr>
            <p14:xfrm>
              <a:off x="3427560" y="190880"/>
              <a:ext cx="191160" cy="378720"/>
            </p14:xfrm>
          </p:contentPart>
        </mc:Choice>
        <mc:Fallback xmlns="">
          <p:pic>
            <p:nvPicPr>
              <p:cNvPr id="7" name="Ink 6">
                <a:extLst>
                  <a:ext uri="{FF2B5EF4-FFF2-40B4-BE49-F238E27FC236}">
                    <a16:creationId xmlns:a16="http://schemas.microsoft.com/office/drawing/2014/main" id="{F722F06B-9A7C-4E10-00CB-9FCD0B0DD7E2}"/>
                  </a:ext>
                </a:extLst>
              </p:cNvPr>
              <p:cNvPicPr/>
              <p:nvPr/>
            </p:nvPicPr>
            <p:blipFill>
              <a:blip r:embed="rId6"/>
              <a:stretch>
                <a:fillRect/>
              </a:stretch>
            </p:blipFill>
            <p:spPr>
              <a:xfrm>
                <a:off x="3391560" y="155240"/>
                <a:ext cx="262800" cy="450360"/>
              </a:xfrm>
              <a:prstGeom prst="rect">
                <a:avLst/>
              </a:prstGeom>
            </p:spPr>
          </p:pic>
        </mc:Fallback>
      </mc:AlternateContent>
      <p:sp>
        <p:nvSpPr>
          <p:cNvPr id="9" name="TextBox 8">
            <a:extLst>
              <a:ext uri="{FF2B5EF4-FFF2-40B4-BE49-F238E27FC236}">
                <a16:creationId xmlns:a16="http://schemas.microsoft.com/office/drawing/2014/main" id="{78E192E3-60B2-B2CF-6D83-CC2F937F6EE4}"/>
              </a:ext>
            </a:extLst>
          </p:cNvPr>
          <p:cNvSpPr txBox="1"/>
          <p:nvPr/>
        </p:nvSpPr>
        <p:spPr>
          <a:xfrm>
            <a:off x="3848533" y="765369"/>
            <a:ext cx="7535334"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Raleway" panose="020F0502020204030204" pitchFamily="2" charset="0"/>
              </a:rPr>
              <a:t>Without allowing any misclassifications in the hard margin SVM, we want to maximize the distance between the two hyperplanes. </a:t>
            </a:r>
          </a:p>
          <a:p>
            <a:endParaRPr lang="en-US" dirty="0">
              <a:solidFill>
                <a:srgbClr val="000000"/>
              </a:solidFill>
              <a:latin typeface="Raleway" panose="020F0502020204030204" pitchFamily="2" charset="0"/>
            </a:endParaRPr>
          </a:p>
          <a:p>
            <a:pPr marL="285750" indent="-285750">
              <a:buFont typeface="Arial" panose="020B0604020202020204" pitchFamily="34" charset="0"/>
              <a:buChar char="•"/>
            </a:pPr>
            <a:r>
              <a:rPr lang="en-US" b="0" i="0" dirty="0">
                <a:solidFill>
                  <a:srgbClr val="000000"/>
                </a:solidFill>
                <a:effectLst/>
                <a:latin typeface="Raleway" panose="020F0502020204030204" pitchFamily="2" charset="0"/>
              </a:rPr>
              <a:t>To find this distance, we can use the formula for the distance of a point from a plane So the distance of the blue points and the red point from the black line would respectively be:</a:t>
            </a:r>
            <a:endParaRPr lang="en-US" dirty="0"/>
          </a:p>
        </p:txBody>
      </p:sp>
      <p:sp>
        <p:nvSpPr>
          <p:cNvPr id="11" name="TextBox 10">
            <a:extLst>
              <a:ext uri="{FF2B5EF4-FFF2-40B4-BE49-F238E27FC236}">
                <a16:creationId xmlns:a16="http://schemas.microsoft.com/office/drawing/2014/main" id="{E8B71F1D-BF83-298F-FD4A-C48576CA1EAC}"/>
              </a:ext>
            </a:extLst>
          </p:cNvPr>
          <p:cNvSpPr txBox="1"/>
          <p:nvPr/>
        </p:nvSpPr>
        <p:spPr>
          <a:xfrm>
            <a:off x="3848533" y="3968974"/>
            <a:ext cx="6096000"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Raleway" pitchFamily="2" charset="0"/>
              </a:rPr>
              <a:t>As a result, the total margin would become:</a:t>
            </a:r>
            <a:endParaRPr lang="en-US" dirty="0"/>
          </a:p>
        </p:txBody>
      </p:sp>
      <p:pic>
        <p:nvPicPr>
          <p:cNvPr id="13" name="Picture 12">
            <a:extLst>
              <a:ext uri="{FF2B5EF4-FFF2-40B4-BE49-F238E27FC236}">
                <a16:creationId xmlns:a16="http://schemas.microsoft.com/office/drawing/2014/main" id="{4443859B-071E-A8C5-28F8-6A0FDF08B5EA}"/>
              </a:ext>
            </a:extLst>
          </p:cNvPr>
          <p:cNvPicPr>
            <a:picLocks noChangeAspect="1"/>
          </p:cNvPicPr>
          <p:nvPr/>
        </p:nvPicPr>
        <p:blipFill>
          <a:blip r:embed="rId7"/>
          <a:stretch>
            <a:fillRect/>
          </a:stretch>
        </p:blipFill>
        <p:spPr>
          <a:xfrm>
            <a:off x="6096000" y="2714568"/>
            <a:ext cx="3258005" cy="819264"/>
          </a:xfrm>
          <a:prstGeom prst="rect">
            <a:avLst/>
          </a:prstGeom>
        </p:spPr>
      </p:pic>
      <p:pic>
        <p:nvPicPr>
          <p:cNvPr id="15" name="Picture 14">
            <a:extLst>
              <a:ext uri="{FF2B5EF4-FFF2-40B4-BE49-F238E27FC236}">
                <a16:creationId xmlns:a16="http://schemas.microsoft.com/office/drawing/2014/main" id="{29F041EC-6EC0-5C07-64BE-BDFCED2BF135}"/>
              </a:ext>
            </a:extLst>
          </p:cNvPr>
          <p:cNvPicPr>
            <a:picLocks noChangeAspect="1"/>
          </p:cNvPicPr>
          <p:nvPr/>
        </p:nvPicPr>
        <p:blipFill>
          <a:blip r:embed="rId8"/>
          <a:stretch>
            <a:fillRect/>
          </a:stretch>
        </p:blipFill>
        <p:spPr>
          <a:xfrm>
            <a:off x="7400327" y="4468227"/>
            <a:ext cx="981212" cy="800212"/>
          </a:xfrm>
          <a:prstGeom prst="rect">
            <a:avLst/>
          </a:prstGeom>
        </p:spPr>
      </p:pic>
      <p:grpSp>
        <p:nvGrpSpPr>
          <p:cNvPr id="18" name="Group 17">
            <a:extLst>
              <a:ext uri="{FF2B5EF4-FFF2-40B4-BE49-F238E27FC236}">
                <a16:creationId xmlns:a16="http://schemas.microsoft.com/office/drawing/2014/main" id="{FD41414A-D325-EBE7-8BF5-10C23094F965}"/>
              </a:ext>
            </a:extLst>
          </p:cNvPr>
          <p:cNvGrpSpPr/>
          <p:nvPr/>
        </p:nvGrpSpPr>
        <p:grpSpPr>
          <a:xfrm>
            <a:off x="7222944" y="2962368"/>
            <a:ext cx="104760" cy="111960"/>
            <a:chOff x="7222944" y="2962368"/>
            <a:chExt cx="104760" cy="11196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6C8FC05-340D-0B56-589E-63419055F229}"/>
                    </a:ext>
                  </a:extLst>
                </p14:cNvPr>
                <p14:cNvContentPartPr/>
                <p14:nvPr/>
              </p14:nvContentPartPr>
              <p14:xfrm>
                <a:off x="7222944" y="2974608"/>
                <a:ext cx="81000" cy="99720"/>
              </p14:xfrm>
            </p:contentPart>
          </mc:Choice>
          <mc:Fallback xmlns="">
            <p:pic>
              <p:nvPicPr>
                <p:cNvPr id="16" name="Ink 15">
                  <a:extLst>
                    <a:ext uri="{FF2B5EF4-FFF2-40B4-BE49-F238E27FC236}">
                      <a16:creationId xmlns:a16="http://schemas.microsoft.com/office/drawing/2014/main" id="{96C8FC05-340D-0B56-589E-63419055F229}"/>
                    </a:ext>
                  </a:extLst>
                </p:cNvPr>
                <p:cNvPicPr/>
                <p:nvPr/>
              </p:nvPicPr>
              <p:blipFill>
                <a:blip r:embed="rId10"/>
                <a:stretch>
                  <a:fillRect/>
                </a:stretch>
              </p:blipFill>
              <p:spPr>
                <a:xfrm>
                  <a:off x="7186944" y="2938968"/>
                  <a:ext cx="1526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6EE48EC9-3095-ED2C-3D6E-E787AA0A6A30}"/>
                    </a:ext>
                  </a:extLst>
                </p14:cNvPr>
                <p14:cNvContentPartPr/>
                <p14:nvPr/>
              </p14:nvContentPartPr>
              <p14:xfrm>
                <a:off x="7327344" y="2962368"/>
                <a:ext cx="360" cy="360"/>
              </p14:xfrm>
            </p:contentPart>
          </mc:Choice>
          <mc:Fallback xmlns="">
            <p:pic>
              <p:nvPicPr>
                <p:cNvPr id="17" name="Ink 16">
                  <a:extLst>
                    <a:ext uri="{FF2B5EF4-FFF2-40B4-BE49-F238E27FC236}">
                      <a16:creationId xmlns:a16="http://schemas.microsoft.com/office/drawing/2014/main" id="{6EE48EC9-3095-ED2C-3D6E-E787AA0A6A30}"/>
                    </a:ext>
                  </a:extLst>
                </p:cNvPr>
                <p:cNvPicPr/>
                <p:nvPr/>
              </p:nvPicPr>
              <p:blipFill>
                <a:blip r:embed="rId12"/>
                <a:stretch>
                  <a:fillRect/>
                </a:stretch>
              </p:blipFill>
              <p:spPr>
                <a:xfrm>
                  <a:off x="7291344" y="2926728"/>
                  <a:ext cx="72000" cy="72000"/>
                </a:xfrm>
                <a:prstGeom prst="rect">
                  <a:avLst/>
                </a:prstGeom>
              </p:spPr>
            </p:pic>
          </mc:Fallback>
        </mc:AlternateContent>
      </p:grpSp>
      <p:grpSp>
        <p:nvGrpSpPr>
          <p:cNvPr id="21" name="Group 20">
            <a:extLst>
              <a:ext uri="{FF2B5EF4-FFF2-40B4-BE49-F238E27FC236}">
                <a16:creationId xmlns:a16="http://schemas.microsoft.com/office/drawing/2014/main" id="{9C88F94E-B69D-F7D5-E215-21E9879693A4}"/>
              </a:ext>
            </a:extLst>
          </p:cNvPr>
          <p:cNvGrpSpPr/>
          <p:nvPr/>
        </p:nvGrpSpPr>
        <p:grpSpPr>
          <a:xfrm>
            <a:off x="9070464" y="2895408"/>
            <a:ext cx="140760" cy="232200"/>
            <a:chOff x="9070464" y="2895408"/>
            <a:chExt cx="140760" cy="23220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6F5AD470-1B1D-7F52-83A4-502ABFF2CCA4}"/>
                    </a:ext>
                  </a:extLst>
                </p14:cNvPr>
                <p14:cNvContentPartPr/>
                <p14:nvPr/>
              </p14:nvContentPartPr>
              <p14:xfrm>
                <a:off x="9070464" y="2895408"/>
                <a:ext cx="100080" cy="232200"/>
              </p14:xfrm>
            </p:contentPart>
          </mc:Choice>
          <mc:Fallback xmlns="">
            <p:pic>
              <p:nvPicPr>
                <p:cNvPr id="19" name="Ink 18">
                  <a:extLst>
                    <a:ext uri="{FF2B5EF4-FFF2-40B4-BE49-F238E27FC236}">
                      <a16:creationId xmlns:a16="http://schemas.microsoft.com/office/drawing/2014/main" id="{6F5AD470-1B1D-7F52-83A4-502ABFF2CCA4}"/>
                    </a:ext>
                  </a:extLst>
                </p:cNvPr>
                <p:cNvPicPr/>
                <p:nvPr/>
              </p:nvPicPr>
              <p:blipFill>
                <a:blip r:embed="rId14"/>
                <a:stretch>
                  <a:fillRect/>
                </a:stretch>
              </p:blipFill>
              <p:spPr>
                <a:xfrm>
                  <a:off x="9034464" y="2859408"/>
                  <a:ext cx="1717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C7587BBB-9261-A6D5-014A-226B0584BEE5}"/>
                    </a:ext>
                  </a:extLst>
                </p14:cNvPr>
                <p14:cNvContentPartPr/>
                <p14:nvPr/>
              </p14:nvContentPartPr>
              <p14:xfrm>
                <a:off x="9203664" y="2926008"/>
                <a:ext cx="7560" cy="102960"/>
              </p14:xfrm>
            </p:contentPart>
          </mc:Choice>
          <mc:Fallback xmlns="">
            <p:pic>
              <p:nvPicPr>
                <p:cNvPr id="20" name="Ink 19">
                  <a:extLst>
                    <a:ext uri="{FF2B5EF4-FFF2-40B4-BE49-F238E27FC236}">
                      <a16:creationId xmlns:a16="http://schemas.microsoft.com/office/drawing/2014/main" id="{C7587BBB-9261-A6D5-014A-226B0584BEE5}"/>
                    </a:ext>
                  </a:extLst>
                </p:cNvPr>
                <p:cNvPicPr/>
                <p:nvPr/>
              </p:nvPicPr>
              <p:blipFill>
                <a:blip r:embed="rId16"/>
                <a:stretch>
                  <a:fillRect/>
                </a:stretch>
              </p:blipFill>
              <p:spPr>
                <a:xfrm>
                  <a:off x="9168024" y="2890008"/>
                  <a:ext cx="7920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5715B093-6B2C-E786-F083-D7B4DEC0879E}"/>
                  </a:ext>
                </a:extLst>
              </p14:cNvPr>
              <p14:cNvContentPartPr/>
              <p14:nvPr/>
            </p14:nvContentPartPr>
            <p14:xfrm>
              <a:off x="7576104" y="4657248"/>
              <a:ext cx="93600" cy="104040"/>
            </p14:xfrm>
          </p:contentPart>
        </mc:Choice>
        <mc:Fallback xmlns="">
          <p:pic>
            <p:nvPicPr>
              <p:cNvPr id="22" name="Ink 21">
                <a:extLst>
                  <a:ext uri="{FF2B5EF4-FFF2-40B4-BE49-F238E27FC236}">
                    <a16:creationId xmlns:a16="http://schemas.microsoft.com/office/drawing/2014/main" id="{5715B093-6B2C-E786-F083-D7B4DEC0879E}"/>
                  </a:ext>
                </a:extLst>
              </p:cNvPr>
              <p:cNvPicPr/>
              <p:nvPr/>
            </p:nvPicPr>
            <p:blipFill>
              <a:blip r:embed="rId18"/>
              <a:stretch>
                <a:fillRect/>
              </a:stretch>
            </p:blipFill>
            <p:spPr>
              <a:xfrm>
                <a:off x="7540464" y="4621248"/>
                <a:ext cx="165240" cy="175680"/>
              </a:xfrm>
              <a:prstGeom prst="rect">
                <a:avLst/>
              </a:prstGeom>
            </p:spPr>
          </p:pic>
        </mc:Fallback>
      </mc:AlternateContent>
      <p:grpSp>
        <p:nvGrpSpPr>
          <p:cNvPr id="25" name="Group 24">
            <a:extLst>
              <a:ext uri="{FF2B5EF4-FFF2-40B4-BE49-F238E27FC236}">
                <a16:creationId xmlns:a16="http://schemas.microsoft.com/office/drawing/2014/main" id="{9A0D862B-0C1A-A4D0-95A6-433EC91C0805}"/>
              </a:ext>
            </a:extLst>
          </p:cNvPr>
          <p:cNvGrpSpPr/>
          <p:nvPr/>
        </p:nvGrpSpPr>
        <p:grpSpPr>
          <a:xfrm>
            <a:off x="8034384" y="4572288"/>
            <a:ext cx="122040" cy="200880"/>
            <a:chOff x="8034384" y="4572288"/>
            <a:chExt cx="122040" cy="20088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4F7B770F-F685-952C-A40E-413E47FC2976}"/>
                    </a:ext>
                  </a:extLst>
                </p14:cNvPr>
                <p14:cNvContentPartPr/>
                <p14:nvPr/>
              </p14:nvContentPartPr>
              <p14:xfrm>
                <a:off x="8034384" y="4572288"/>
                <a:ext cx="110520" cy="200880"/>
              </p14:xfrm>
            </p:contentPart>
          </mc:Choice>
          <mc:Fallback xmlns="">
            <p:pic>
              <p:nvPicPr>
                <p:cNvPr id="23" name="Ink 22">
                  <a:extLst>
                    <a:ext uri="{FF2B5EF4-FFF2-40B4-BE49-F238E27FC236}">
                      <a16:creationId xmlns:a16="http://schemas.microsoft.com/office/drawing/2014/main" id="{4F7B770F-F685-952C-A40E-413E47FC2976}"/>
                    </a:ext>
                  </a:extLst>
                </p:cNvPr>
                <p:cNvPicPr/>
                <p:nvPr/>
              </p:nvPicPr>
              <p:blipFill>
                <a:blip r:embed="rId20"/>
                <a:stretch>
                  <a:fillRect/>
                </a:stretch>
              </p:blipFill>
              <p:spPr>
                <a:xfrm>
                  <a:off x="7998384" y="4536648"/>
                  <a:ext cx="182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6218E04F-ABE9-861D-E6C1-4D8C4DAA1BB2}"/>
                    </a:ext>
                  </a:extLst>
                </p14:cNvPr>
                <p14:cNvContentPartPr/>
                <p14:nvPr/>
              </p14:nvContentPartPr>
              <p14:xfrm>
                <a:off x="8156064" y="4608288"/>
                <a:ext cx="360" cy="360"/>
              </p14:xfrm>
            </p:contentPart>
          </mc:Choice>
          <mc:Fallback xmlns="">
            <p:pic>
              <p:nvPicPr>
                <p:cNvPr id="24" name="Ink 23">
                  <a:extLst>
                    <a:ext uri="{FF2B5EF4-FFF2-40B4-BE49-F238E27FC236}">
                      <a16:creationId xmlns:a16="http://schemas.microsoft.com/office/drawing/2014/main" id="{6218E04F-ABE9-861D-E6C1-4D8C4DAA1BB2}"/>
                    </a:ext>
                  </a:extLst>
                </p:cNvPr>
                <p:cNvPicPr/>
                <p:nvPr/>
              </p:nvPicPr>
              <p:blipFill>
                <a:blip r:embed="rId12"/>
                <a:stretch>
                  <a:fillRect/>
                </a:stretch>
              </p:blipFill>
              <p:spPr>
                <a:xfrm>
                  <a:off x="8120424" y="4572648"/>
                  <a:ext cx="72000" cy="72000"/>
                </a:xfrm>
                <a:prstGeom prst="rect">
                  <a:avLst/>
                </a:prstGeom>
              </p:spPr>
            </p:pic>
          </mc:Fallback>
        </mc:AlternateContent>
      </p:grpSp>
      <p:sp>
        <p:nvSpPr>
          <p:cNvPr id="26" name="TextBox 25">
            <a:extLst>
              <a:ext uri="{FF2B5EF4-FFF2-40B4-BE49-F238E27FC236}">
                <a16:creationId xmlns:a16="http://schemas.microsoft.com/office/drawing/2014/main" id="{7FDD71F3-30B1-705A-3E7E-83125A4ABE32}"/>
              </a:ext>
            </a:extLst>
          </p:cNvPr>
          <p:cNvSpPr txBox="1"/>
          <p:nvPr/>
        </p:nvSpPr>
        <p:spPr>
          <a:xfrm>
            <a:off x="7047428" y="2793635"/>
            <a:ext cx="582480" cy="461665"/>
          </a:xfrm>
          <a:prstGeom prst="rect">
            <a:avLst/>
          </a:prstGeom>
          <a:noFill/>
        </p:spPr>
        <p:txBody>
          <a:bodyPr wrap="square" rtlCol="0">
            <a:spAutoFit/>
          </a:bodyPr>
          <a:lstStyle/>
          <a:p>
            <a:r>
              <a:rPr lang="en-US" sz="2400" dirty="0"/>
              <a:t>a</a:t>
            </a:r>
          </a:p>
        </p:txBody>
      </p:sp>
      <p:sp>
        <p:nvSpPr>
          <p:cNvPr id="27" name="TextBox 26">
            <a:extLst>
              <a:ext uri="{FF2B5EF4-FFF2-40B4-BE49-F238E27FC236}">
                <a16:creationId xmlns:a16="http://schemas.microsoft.com/office/drawing/2014/main" id="{D828D784-5407-FAA7-21CA-0C0B9602F5DA}"/>
              </a:ext>
            </a:extLst>
          </p:cNvPr>
          <p:cNvSpPr txBox="1"/>
          <p:nvPr/>
        </p:nvSpPr>
        <p:spPr>
          <a:xfrm>
            <a:off x="7506509" y="4456302"/>
            <a:ext cx="582480" cy="461665"/>
          </a:xfrm>
          <a:prstGeom prst="rect">
            <a:avLst/>
          </a:prstGeom>
          <a:noFill/>
        </p:spPr>
        <p:txBody>
          <a:bodyPr wrap="square" rtlCol="0">
            <a:spAutoFit/>
          </a:bodyPr>
          <a:lstStyle/>
          <a:p>
            <a:r>
              <a:rPr lang="en-US" sz="2400" dirty="0"/>
              <a:t>a</a:t>
            </a:r>
          </a:p>
        </p:txBody>
      </p:sp>
      <p:sp>
        <p:nvSpPr>
          <p:cNvPr id="28" name="TextBox 27">
            <a:extLst>
              <a:ext uri="{FF2B5EF4-FFF2-40B4-BE49-F238E27FC236}">
                <a16:creationId xmlns:a16="http://schemas.microsoft.com/office/drawing/2014/main" id="{1D4BB22A-40C1-1F7F-4B47-5D686E3703D0}"/>
              </a:ext>
            </a:extLst>
          </p:cNvPr>
          <p:cNvSpPr txBox="1"/>
          <p:nvPr/>
        </p:nvSpPr>
        <p:spPr>
          <a:xfrm>
            <a:off x="7909908" y="4471035"/>
            <a:ext cx="582480" cy="461665"/>
          </a:xfrm>
          <a:prstGeom prst="rect">
            <a:avLst/>
          </a:prstGeom>
          <a:noFill/>
        </p:spPr>
        <p:txBody>
          <a:bodyPr wrap="square" rtlCol="0">
            <a:spAutoFit/>
          </a:bodyPr>
          <a:lstStyle/>
          <a:p>
            <a:r>
              <a:rPr lang="en-US" sz="2400" dirty="0"/>
              <a:t>b</a:t>
            </a:r>
          </a:p>
        </p:txBody>
      </p:sp>
      <p:sp>
        <p:nvSpPr>
          <p:cNvPr id="30" name="TextBox 29">
            <a:extLst>
              <a:ext uri="{FF2B5EF4-FFF2-40B4-BE49-F238E27FC236}">
                <a16:creationId xmlns:a16="http://schemas.microsoft.com/office/drawing/2014/main" id="{DD157D95-B8B7-B6A7-19D5-0CAF6F3F6FE0}"/>
              </a:ext>
            </a:extLst>
          </p:cNvPr>
          <p:cNvSpPr txBox="1"/>
          <p:nvPr/>
        </p:nvSpPr>
        <p:spPr>
          <a:xfrm>
            <a:off x="8947041" y="2787575"/>
            <a:ext cx="582480" cy="461665"/>
          </a:xfrm>
          <a:prstGeom prst="rect">
            <a:avLst/>
          </a:prstGeom>
          <a:noFill/>
        </p:spPr>
        <p:txBody>
          <a:bodyPr wrap="square" rtlCol="0">
            <a:spAutoFit/>
          </a:bodyPr>
          <a:lstStyle/>
          <a:p>
            <a:r>
              <a:rPr lang="en-US" sz="2400" dirty="0"/>
              <a:t>b</a:t>
            </a:r>
          </a:p>
        </p:txBody>
      </p:sp>
      <p:sp>
        <p:nvSpPr>
          <p:cNvPr id="32" name="TextBox 31">
            <a:extLst>
              <a:ext uri="{FF2B5EF4-FFF2-40B4-BE49-F238E27FC236}">
                <a16:creationId xmlns:a16="http://schemas.microsoft.com/office/drawing/2014/main" id="{54636747-B442-384B-B6CC-0C431620107E}"/>
              </a:ext>
            </a:extLst>
          </p:cNvPr>
          <p:cNvSpPr txBox="1"/>
          <p:nvPr/>
        </p:nvSpPr>
        <p:spPr>
          <a:xfrm>
            <a:off x="3848532" y="5418644"/>
            <a:ext cx="766274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Raleway" pitchFamily="2" charset="0"/>
              </a:rPr>
              <a:t>We want to maximize this margin. Without the loss of generality, we can consider a = </a:t>
            </a:r>
            <a:r>
              <a:rPr lang="en-US" b="0" i="1" dirty="0">
                <a:solidFill>
                  <a:srgbClr val="000000"/>
                </a:solidFill>
                <a:effectLst/>
                <a:latin typeface="Raleway" pitchFamily="2" charset="0"/>
              </a:rPr>
              <a:t>w</a:t>
            </a:r>
            <a:r>
              <a:rPr lang="en-US" b="0" i="0" baseline="-25000" dirty="0">
                <a:solidFill>
                  <a:srgbClr val="000000"/>
                </a:solidFill>
                <a:effectLst/>
                <a:latin typeface="Raleway" pitchFamily="2" charset="0"/>
              </a:rPr>
              <a:t>0</a:t>
            </a:r>
            <a:r>
              <a:rPr lang="en-US" b="0" i="0" dirty="0">
                <a:solidFill>
                  <a:srgbClr val="000000"/>
                </a:solidFill>
                <a:effectLst/>
                <a:latin typeface="Raleway" pitchFamily="2" charset="0"/>
              </a:rPr>
              <a:t>-1 and b = </a:t>
            </a:r>
            <a:r>
              <a:rPr lang="en-US" b="0" i="1" dirty="0">
                <a:solidFill>
                  <a:srgbClr val="000000"/>
                </a:solidFill>
                <a:effectLst/>
                <a:latin typeface="Raleway" pitchFamily="2" charset="0"/>
              </a:rPr>
              <a:t>w</a:t>
            </a:r>
            <a:r>
              <a:rPr lang="en-US" b="0" i="0" baseline="-25000" dirty="0">
                <a:solidFill>
                  <a:srgbClr val="000000"/>
                </a:solidFill>
                <a:effectLst/>
                <a:latin typeface="Raleway" pitchFamily="2" charset="0"/>
              </a:rPr>
              <a:t>0</a:t>
            </a:r>
            <a:r>
              <a:rPr lang="en-US" b="0" i="0" dirty="0">
                <a:solidFill>
                  <a:srgbClr val="000000"/>
                </a:solidFill>
                <a:effectLst/>
                <a:latin typeface="Raleway" pitchFamily="2" charset="0"/>
              </a:rPr>
              <a:t>+1. Subsequently, the problem would be to maximize 	</a:t>
            </a:r>
            <a:r>
              <a:rPr lang="en-US" dirty="0">
                <a:solidFill>
                  <a:srgbClr val="000000"/>
                </a:solidFill>
                <a:latin typeface="Raleway" pitchFamily="2" charset="0"/>
              </a:rPr>
              <a:t>     </a:t>
            </a:r>
            <a:r>
              <a:rPr lang="en-US" b="0" i="0" dirty="0">
                <a:solidFill>
                  <a:srgbClr val="000000"/>
                </a:solidFill>
                <a:effectLst/>
                <a:latin typeface="Raleway" pitchFamily="2" charset="0"/>
              </a:rPr>
              <a:t>or minimize</a:t>
            </a:r>
            <a:endParaRPr lang="en-US" dirty="0"/>
          </a:p>
        </p:txBody>
      </p:sp>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3990F646-6252-BAEC-4527-B92707CF6CC3}"/>
                  </a:ext>
                </a:extLst>
              </p14:cNvPr>
              <p14:cNvContentPartPr/>
              <p14:nvPr/>
            </p14:nvContentPartPr>
            <p14:xfrm>
              <a:off x="5582520" y="1959200"/>
              <a:ext cx="530280" cy="232560"/>
            </p14:xfrm>
          </p:contentPart>
        </mc:Choice>
        <mc:Fallback xmlns="">
          <p:pic>
            <p:nvPicPr>
              <p:cNvPr id="33" name="Ink 32">
                <a:extLst>
                  <a:ext uri="{FF2B5EF4-FFF2-40B4-BE49-F238E27FC236}">
                    <a16:creationId xmlns:a16="http://schemas.microsoft.com/office/drawing/2014/main" id="{3990F646-6252-BAEC-4527-B92707CF6CC3}"/>
                  </a:ext>
                </a:extLst>
              </p:cNvPr>
              <p:cNvPicPr/>
              <p:nvPr/>
            </p:nvPicPr>
            <p:blipFill>
              <a:blip r:embed="rId23"/>
              <a:stretch>
                <a:fillRect/>
              </a:stretch>
            </p:blipFill>
            <p:spPr>
              <a:xfrm>
                <a:off x="5546880" y="1923200"/>
                <a:ext cx="6019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C92677E6-5D39-5EAF-6DCF-26F6BE5B44FE}"/>
                  </a:ext>
                </a:extLst>
              </p14:cNvPr>
              <p14:cNvContentPartPr/>
              <p14:nvPr/>
            </p14:nvContentPartPr>
            <p14:xfrm>
              <a:off x="6121440" y="2108240"/>
              <a:ext cx="360" cy="360"/>
            </p14:xfrm>
          </p:contentPart>
        </mc:Choice>
        <mc:Fallback xmlns="">
          <p:pic>
            <p:nvPicPr>
              <p:cNvPr id="34" name="Ink 33">
                <a:extLst>
                  <a:ext uri="{FF2B5EF4-FFF2-40B4-BE49-F238E27FC236}">
                    <a16:creationId xmlns:a16="http://schemas.microsoft.com/office/drawing/2014/main" id="{C92677E6-5D39-5EAF-6DCF-26F6BE5B44FE}"/>
                  </a:ext>
                </a:extLst>
              </p:cNvPr>
              <p:cNvPicPr/>
              <p:nvPr/>
            </p:nvPicPr>
            <p:blipFill>
              <a:blip r:embed="rId12"/>
              <a:stretch>
                <a:fillRect/>
              </a:stretch>
            </p:blipFill>
            <p:spPr>
              <a:xfrm>
                <a:off x="6085440" y="2072240"/>
                <a:ext cx="72000" cy="72000"/>
              </a:xfrm>
              <a:prstGeom prst="rect">
                <a:avLst/>
              </a:prstGeom>
            </p:spPr>
          </p:pic>
        </mc:Fallback>
      </mc:AlternateContent>
      <p:pic>
        <p:nvPicPr>
          <p:cNvPr id="36" name="Picture 35">
            <a:extLst>
              <a:ext uri="{FF2B5EF4-FFF2-40B4-BE49-F238E27FC236}">
                <a16:creationId xmlns:a16="http://schemas.microsoft.com/office/drawing/2014/main" id="{05563E45-2708-5980-77FB-A3AB5DBDD861}"/>
              </a:ext>
            </a:extLst>
          </p:cNvPr>
          <p:cNvPicPr>
            <a:picLocks noChangeAspect="1"/>
          </p:cNvPicPr>
          <p:nvPr/>
        </p:nvPicPr>
        <p:blipFill>
          <a:blip r:embed="rId25"/>
          <a:stretch>
            <a:fillRect/>
          </a:stretch>
        </p:blipFill>
        <p:spPr>
          <a:xfrm>
            <a:off x="5640129" y="1969626"/>
            <a:ext cx="383481" cy="187980"/>
          </a:xfrm>
          <a:prstGeom prst="rect">
            <a:avLst/>
          </a:prstGeom>
        </p:spPr>
      </p:pic>
      <p:pic>
        <p:nvPicPr>
          <p:cNvPr id="38" name="Picture 37">
            <a:extLst>
              <a:ext uri="{FF2B5EF4-FFF2-40B4-BE49-F238E27FC236}">
                <a16:creationId xmlns:a16="http://schemas.microsoft.com/office/drawing/2014/main" id="{1E08DD5D-1CBC-DEC5-916F-C707A86ED83A}"/>
              </a:ext>
            </a:extLst>
          </p:cNvPr>
          <p:cNvPicPr>
            <a:picLocks noChangeAspect="1"/>
          </p:cNvPicPr>
          <p:nvPr/>
        </p:nvPicPr>
        <p:blipFill>
          <a:blip r:embed="rId26"/>
          <a:stretch>
            <a:fillRect/>
          </a:stretch>
        </p:blipFill>
        <p:spPr>
          <a:xfrm>
            <a:off x="-5806" y="4189807"/>
            <a:ext cx="3743489" cy="2644856"/>
          </a:xfrm>
          <a:prstGeom prst="rect">
            <a:avLst/>
          </a:prstGeom>
        </p:spPr>
      </p:pic>
      <p:grpSp>
        <p:nvGrpSpPr>
          <p:cNvPr id="41" name="Group 40">
            <a:extLst>
              <a:ext uri="{FF2B5EF4-FFF2-40B4-BE49-F238E27FC236}">
                <a16:creationId xmlns:a16="http://schemas.microsoft.com/office/drawing/2014/main" id="{A589964B-F315-7DF4-5FCF-C564DC2E029D}"/>
              </a:ext>
            </a:extLst>
          </p:cNvPr>
          <p:cNvGrpSpPr/>
          <p:nvPr/>
        </p:nvGrpSpPr>
        <p:grpSpPr>
          <a:xfrm>
            <a:off x="2090880" y="3174920"/>
            <a:ext cx="4030920" cy="864000"/>
            <a:chOff x="2090880" y="3174920"/>
            <a:chExt cx="4030920" cy="864000"/>
          </a:xfrm>
        </p:grpSpPr>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BB41B6A7-44A1-4CBF-A457-AC28867748CD}"/>
                    </a:ext>
                  </a:extLst>
                </p14:cNvPr>
                <p14:cNvContentPartPr/>
                <p14:nvPr/>
              </p14:nvContentPartPr>
              <p14:xfrm>
                <a:off x="2124000" y="3174920"/>
                <a:ext cx="3997800" cy="746280"/>
              </p14:xfrm>
            </p:contentPart>
          </mc:Choice>
          <mc:Fallback xmlns="">
            <p:pic>
              <p:nvPicPr>
                <p:cNvPr id="39" name="Ink 38">
                  <a:extLst>
                    <a:ext uri="{FF2B5EF4-FFF2-40B4-BE49-F238E27FC236}">
                      <a16:creationId xmlns:a16="http://schemas.microsoft.com/office/drawing/2014/main" id="{BB41B6A7-44A1-4CBF-A457-AC28867748CD}"/>
                    </a:ext>
                  </a:extLst>
                </p:cNvPr>
                <p:cNvPicPr/>
                <p:nvPr/>
              </p:nvPicPr>
              <p:blipFill>
                <a:blip r:embed="rId28"/>
                <a:stretch>
                  <a:fillRect/>
                </a:stretch>
              </p:blipFill>
              <p:spPr>
                <a:xfrm>
                  <a:off x="2106360" y="3156920"/>
                  <a:ext cx="403344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a:extLst>
                    <a:ext uri="{FF2B5EF4-FFF2-40B4-BE49-F238E27FC236}">
                      <a16:creationId xmlns:a16="http://schemas.microsoft.com/office/drawing/2014/main" id="{76C97F4A-6BFF-436A-B8DC-7407CE137929}"/>
                    </a:ext>
                  </a:extLst>
                </p14:cNvPr>
                <p14:cNvContentPartPr/>
                <p14:nvPr/>
              </p14:nvContentPartPr>
              <p14:xfrm>
                <a:off x="2090880" y="3757400"/>
                <a:ext cx="236160" cy="281520"/>
              </p14:xfrm>
            </p:contentPart>
          </mc:Choice>
          <mc:Fallback xmlns="">
            <p:pic>
              <p:nvPicPr>
                <p:cNvPr id="40" name="Ink 39">
                  <a:extLst>
                    <a:ext uri="{FF2B5EF4-FFF2-40B4-BE49-F238E27FC236}">
                      <a16:creationId xmlns:a16="http://schemas.microsoft.com/office/drawing/2014/main" id="{76C97F4A-6BFF-436A-B8DC-7407CE137929}"/>
                    </a:ext>
                  </a:extLst>
                </p:cNvPr>
                <p:cNvPicPr/>
                <p:nvPr/>
              </p:nvPicPr>
              <p:blipFill>
                <a:blip r:embed="rId30"/>
                <a:stretch>
                  <a:fillRect/>
                </a:stretch>
              </p:blipFill>
              <p:spPr>
                <a:xfrm>
                  <a:off x="2072880" y="3739400"/>
                  <a:ext cx="271800" cy="31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A6A96F0F-AE1F-A1E9-5AA1-DC51A9425630}"/>
                  </a:ext>
                </a:extLst>
              </p14:cNvPr>
              <p14:cNvContentPartPr/>
              <p14:nvPr/>
            </p14:nvContentPartPr>
            <p14:xfrm>
              <a:off x="127824" y="5223360"/>
              <a:ext cx="2849400" cy="136080"/>
            </p14:xfrm>
          </p:contentPart>
        </mc:Choice>
        <mc:Fallback xmlns="">
          <p:pic>
            <p:nvPicPr>
              <p:cNvPr id="44" name="Ink 43">
                <a:extLst>
                  <a:ext uri="{FF2B5EF4-FFF2-40B4-BE49-F238E27FC236}">
                    <a16:creationId xmlns:a16="http://schemas.microsoft.com/office/drawing/2014/main" id="{A6A96F0F-AE1F-A1E9-5AA1-DC51A9425630}"/>
                  </a:ext>
                </a:extLst>
              </p:cNvPr>
              <p:cNvPicPr/>
              <p:nvPr/>
            </p:nvPicPr>
            <p:blipFill>
              <a:blip r:embed="rId32"/>
              <a:stretch>
                <a:fillRect/>
              </a:stretch>
            </p:blipFill>
            <p:spPr>
              <a:xfrm>
                <a:off x="92184" y="5187360"/>
                <a:ext cx="2921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957766FF-AB3F-CE54-7393-E799D361DF16}"/>
                  </a:ext>
                </a:extLst>
              </p14:cNvPr>
              <p14:cNvContentPartPr/>
              <p14:nvPr/>
            </p14:nvContentPartPr>
            <p14:xfrm>
              <a:off x="249864" y="6022560"/>
              <a:ext cx="360" cy="360"/>
            </p14:xfrm>
          </p:contentPart>
        </mc:Choice>
        <mc:Fallback xmlns="">
          <p:pic>
            <p:nvPicPr>
              <p:cNvPr id="45" name="Ink 44">
                <a:extLst>
                  <a:ext uri="{FF2B5EF4-FFF2-40B4-BE49-F238E27FC236}">
                    <a16:creationId xmlns:a16="http://schemas.microsoft.com/office/drawing/2014/main" id="{957766FF-AB3F-CE54-7393-E799D361DF16}"/>
                  </a:ext>
                </a:extLst>
              </p:cNvPr>
              <p:cNvPicPr/>
              <p:nvPr/>
            </p:nvPicPr>
            <p:blipFill>
              <a:blip r:embed="rId12"/>
              <a:stretch>
                <a:fillRect/>
              </a:stretch>
            </p:blipFill>
            <p:spPr>
              <a:xfrm>
                <a:off x="213864" y="598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3F9B35E1-3F01-A9E6-F92C-AE93217D5140}"/>
                  </a:ext>
                </a:extLst>
              </p14:cNvPr>
              <p14:cNvContentPartPr/>
              <p14:nvPr/>
            </p14:nvContentPartPr>
            <p14:xfrm>
              <a:off x="289380" y="6044280"/>
              <a:ext cx="360" cy="360"/>
            </p14:xfrm>
          </p:contentPart>
        </mc:Choice>
        <mc:Fallback xmlns="">
          <p:pic>
            <p:nvPicPr>
              <p:cNvPr id="47" name="Ink 46">
                <a:extLst>
                  <a:ext uri="{FF2B5EF4-FFF2-40B4-BE49-F238E27FC236}">
                    <a16:creationId xmlns:a16="http://schemas.microsoft.com/office/drawing/2014/main" id="{3F9B35E1-3F01-A9E6-F92C-AE93217D5140}"/>
                  </a:ext>
                </a:extLst>
              </p:cNvPr>
              <p:cNvPicPr/>
              <p:nvPr/>
            </p:nvPicPr>
            <p:blipFill>
              <a:blip r:embed="rId35"/>
              <a:stretch>
                <a:fillRect/>
              </a:stretch>
            </p:blipFill>
            <p:spPr>
              <a:xfrm>
                <a:off x="280740" y="6035640"/>
                <a:ext cx="18000" cy="18000"/>
              </a:xfrm>
              <a:prstGeom prst="rect">
                <a:avLst/>
              </a:prstGeom>
            </p:spPr>
          </p:pic>
        </mc:Fallback>
      </mc:AlternateContent>
      <p:sp>
        <p:nvSpPr>
          <p:cNvPr id="48" name="TextBox 47">
            <a:extLst>
              <a:ext uri="{FF2B5EF4-FFF2-40B4-BE49-F238E27FC236}">
                <a16:creationId xmlns:a16="http://schemas.microsoft.com/office/drawing/2014/main" id="{CBFD36A9-D10E-3F76-75A8-E5AE3366E3BB}"/>
              </a:ext>
            </a:extLst>
          </p:cNvPr>
          <p:cNvSpPr txBox="1"/>
          <p:nvPr/>
        </p:nvSpPr>
        <p:spPr>
          <a:xfrm>
            <a:off x="161147" y="5937921"/>
            <a:ext cx="256466" cy="169277"/>
          </a:xfrm>
          <a:prstGeom prst="rect">
            <a:avLst/>
          </a:prstGeom>
          <a:noFill/>
        </p:spPr>
        <p:txBody>
          <a:bodyPr wrap="square" rtlCol="0">
            <a:spAutoFit/>
          </a:bodyPr>
          <a:lstStyle/>
          <a:p>
            <a:r>
              <a:rPr lang="en-US" sz="500" dirty="0"/>
              <a:t>2.</a:t>
            </a:r>
          </a:p>
        </p:txBody>
      </p:sp>
      <p:pic>
        <p:nvPicPr>
          <p:cNvPr id="50" name="Picture 49">
            <a:extLst>
              <a:ext uri="{FF2B5EF4-FFF2-40B4-BE49-F238E27FC236}">
                <a16:creationId xmlns:a16="http://schemas.microsoft.com/office/drawing/2014/main" id="{6D7C9F18-DB35-5361-8ABA-9AD0A5337F88}"/>
              </a:ext>
            </a:extLst>
          </p:cNvPr>
          <p:cNvPicPr>
            <a:picLocks noChangeAspect="1"/>
          </p:cNvPicPr>
          <p:nvPr/>
        </p:nvPicPr>
        <p:blipFill>
          <a:blip r:embed="rId36"/>
          <a:stretch>
            <a:fillRect/>
          </a:stretch>
        </p:blipFill>
        <p:spPr>
          <a:xfrm>
            <a:off x="6632087" y="6022560"/>
            <a:ext cx="274173" cy="346323"/>
          </a:xfrm>
          <a:prstGeom prst="rect">
            <a:avLst/>
          </a:prstGeom>
        </p:spPr>
      </p:pic>
      <p:pic>
        <p:nvPicPr>
          <p:cNvPr id="52" name="Picture 51">
            <a:extLst>
              <a:ext uri="{FF2B5EF4-FFF2-40B4-BE49-F238E27FC236}">
                <a16:creationId xmlns:a16="http://schemas.microsoft.com/office/drawing/2014/main" id="{F428AC37-AA06-8854-37C0-8FD66C6F7D6A}"/>
              </a:ext>
            </a:extLst>
          </p:cNvPr>
          <p:cNvPicPr>
            <a:picLocks noChangeAspect="1"/>
          </p:cNvPicPr>
          <p:nvPr/>
        </p:nvPicPr>
        <p:blipFill>
          <a:blip r:embed="rId37"/>
          <a:stretch>
            <a:fillRect/>
          </a:stretch>
        </p:blipFill>
        <p:spPr>
          <a:xfrm>
            <a:off x="8242151" y="6039778"/>
            <a:ext cx="334171" cy="346322"/>
          </a:xfrm>
          <a:prstGeom prst="rect">
            <a:avLst/>
          </a:prstGeom>
        </p:spPr>
      </p:pic>
      <p:sp>
        <p:nvSpPr>
          <p:cNvPr id="53" name="TextBox 52">
            <a:extLst>
              <a:ext uri="{FF2B5EF4-FFF2-40B4-BE49-F238E27FC236}">
                <a16:creationId xmlns:a16="http://schemas.microsoft.com/office/drawing/2014/main" id="{330A82D9-64D0-868E-E0FE-4D35F8BD576B}"/>
              </a:ext>
            </a:extLst>
          </p:cNvPr>
          <p:cNvSpPr txBox="1"/>
          <p:nvPr/>
        </p:nvSpPr>
        <p:spPr>
          <a:xfrm>
            <a:off x="7018023" y="3305821"/>
            <a:ext cx="582480" cy="276999"/>
          </a:xfrm>
          <a:prstGeom prst="rect">
            <a:avLst/>
          </a:prstGeom>
          <a:noFill/>
        </p:spPr>
        <p:txBody>
          <a:bodyPr wrap="square" rtlCol="0">
            <a:spAutoFit/>
          </a:bodyPr>
          <a:lstStyle/>
          <a:p>
            <a:r>
              <a:rPr lang="en-US" sz="1200" dirty="0"/>
              <a:t>2</a:t>
            </a:r>
          </a:p>
        </p:txBody>
      </p:sp>
      <p:sp>
        <p:nvSpPr>
          <p:cNvPr id="54" name="TextBox 53">
            <a:extLst>
              <a:ext uri="{FF2B5EF4-FFF2-40B4-BE49-F238E27FC236}">
                <a16:creationId xmlns:a16="http://schemas.microsoft.com/office/drawing/2014/main" id="{51BCDE4F-02B3-B986-588A-9D3F1902B0B7}"/>
              </a:ext>
            </a:extLst>
          </p:cNvPr>
          <p:cNvSpPr txBox="1"/>
          <p:nvPr/>
        </p:nvSpPr>
        <p:spPr>
          <a:xfrm>
            <a:off x="8912424" y="3329840"/>
            <a:ext cx="582480" cy="276999"/>
          </a:xfrm>
          <a:prstGeom prst="rect">
            <a:avLst/>
          </a:prstGeom>
          <a:noFill/>
        </p:spPr>
        <p:txBody>
          <a:bodyPr wrap="square" rtlCol="0">
            <a:spAutoFit/>
          </a:bodyPr>
          <a:lstStyle/>
          <a:p>
            <a:r>
              <a:rPr lang="en-US" sz="1200" dirty="0"/>
              <a:t>2</a:t>
            </a:r>
          </a:p>
        </p:txBody>
      </p:sp>
      <p:sp>
        <p:nvSpPr>
          <p:cNvPr id="55" name="TextBox 54">
            <a:extLst>
              <a:ext uri="{FF2B5EF4-FFF2-40B4-BE49-F238E27FC236}">
                <a16:creationId xmlns:a16="http://schemas.microsoft.com/office/drawing/2014/main" id="{6E7B2EF1-FD9E-CE94-7C79-4D6D019B9249}"/>
              </a:ext>
            </a:extLst>
          </p:cNvPr>
          <p:cNvSpPr txBox="1"/>
          <p:nvPr/>
        </p:nvSpPr>
        <p:spPr>
          <a:xfrm>
            <a:off x="8034384" y="5004894"/>
            <a:ext cx="582480" cy="276999"/>
          </a:xfrm>
          <a:prstGeom prst="rect">
            <a:avLst/>
          </a:prstGeom>
          <a:noFill/>
        </p:spPr>
        <p:txBody>
          <a:bodyPr wrap="square" rtlCol="0">
            <a:spAutoFit/>
          </a:bodyPr>
          <a:lstStyle/>
          <a:p>
            <a:r>
              <a:rPr lang="en-US" sz="1200" dirty="0"/>
              <a:t>2</a:t>
            </a:r>
          </a:p>
        </p:txBody>
      </p:sp>
      <p:sp>
        <p:nvSpPr>
          <p:cNvPr id="56" name="TextBox 55">
            <a:extLst>
              <a:ext uri="{FF2B5EF4-FFF2-40B4-BE49-F238E27FC236}">
                <a16:creationId xmlns:a16="http://schemas.microsoft.com/office/drawing/2014/main" id="{D7165B5A-FBA6-6802-A528-4BE9E225EC37}"/>
              </a:ext>
            </a:extLst>
          </p:cNvPr>
          <p:cNvSpPr txBox="1"/>
          <p:nvPr/>
        </p:nvSpPr>
        <p:spPr>
          <a:xfrm>
            <a:off x="6819831" y="6186560"/>
            <a:ext cx="582480" cy="215444"/>
          </a:xfrm>
          <a:prstGeom prst="rect">
            <a:avLst/>
          </a:prstGeom>
          <a:noFill/>
        </p:spPr>
        <p:txBody>
          <a:bodyPr wrap="square" rtlCol="0">
            <a:spAutoFit/>
          </a:bodyPr>
          <a:lstStyle/>
          <a:p>
            <a:r>
              <a:rPr lang="en-US" sz="800" dirty="0"/>
              <a:t>2</a:t>
            </a:r>
          </a:p>
        </p:txBody>
      </p:sp>
      <p:sp>
        <p:nvSpPr>
          <p:cNvPr id="57" name="TextBox 56">
            <a:extLst>
              <a:ext uri="{FF2B5EF4-FFF2-40B4-BE49-F238E27FC236}">
                <a16:creationId xmlns:a16="http://schemas.microsoft.com/office/drawing/2014/main" id="{BA61D8B6-79E6-8C3A-CEC6-5289D0495890}"/>
              </a:ext>
            </a:extLst>
          </p:cNvPr>
          <p:cNvSpPr txBox="1"/>
          <p:nvPr/>
        </p:nvSpPr>
        <p:spPr>
          <a:xfrm>
            <a:off x="8468291" y="6078838"/>
            <a:ext cx="582480" cy="215444"/>
          </a:xfrm>
          <a:prstGeom prst="rect">
            <a:avLst/>
          </a:prstGeom>
          <a:noFill/>
        </p:spPr>
        <p:txBody>
          <a:bodyPr wrap="square" rtlCol="0">
            <a:spAutoFit/>
          </a:bodyPr>
          <a:lstStyle/>
          <a:p>
            <a:r>
              <a:rPr lang="en-US" sz="800" dirty="0"/>
              <a:t>2</a:t>
            </a:r>
          </a:p>
        </p:txBody>
      </p:sp>
      <mc:AlternateContent xmlns:mc="http://schemas.openxmlformats.org/markup-compatibility/2006" xmlns:p14="http://schemas.microsoft.com/office/powerpoint/2010/main">
        <mc:Choice Requires="p14">
          <p:contentPart p14:bwMode="auto" r:id="rId38">
            <p14:nvContentPartPr>
              <p14:cNvPr id="58" name="Ink 57">
                <a:extLst>
                  <a:ext uri="{FF2B5EF4-FFF2-40B4-BE49-F238E27FC236}">
                    <a16:creationId xmlns:a16="http://schemas.microsoft.com/office/drawing/2014/main" id="{40198EC1-9B20-FB87-4828-0FE7E6651E01}"/>
                  </a:ext>
                </a:extLst>
              </p14:cNvPr>
              <p14:cNvContentPartPr/>
              <p14:nvPr/>
            </p14:nvContentPartPr>
            <p14:xfrm>
              <a:off x="6189120" y="2108240"/>
              <a:ext cx="360" cy="360"/>
            </p14:xfrm>
          </p:contentPart>
        </mc:Choice>
        <mc:Fallback xmlns="">
          <p:pic>
            <p:nvPicPr>
              <p:cNvPr id="58" name="Ink 57">
                <a:extLst>
                  <a:ext uri="{FF2B5EF4-FFF2-40B4-BE49-F238E27FC236}">
                    <a16:creationId xmlns:a16="http://schemas.microsoft.com/office/drawing/2014/main" id="{40198EC1-9B20-FB87-4828-0FE7E6651E01}"/>
                  </a:ext>
                </a:extLst>
              </p:cNvPr>
              <p:cNvPicPr/>
              <p:nvPr/>
            </p:nvPicPr>
            <p:blipFill>
              <a:blip r:embed="rId12"/>
              <a:stretch>
                <a:fillRect/>
              </a:stretch>
            </p:blipFill>
            <p:spPr>
              <a:xfrm>
                <a:off x="6153120" y="2072240"/>
                <a:ext cx="72000" cy="72000"/>
              </a:xfrm>
              <a:prstGeom prst="rect">
                <a:avLst/>
              </a:prstGeom>
            </p:spPr>
          </p:pic>
        </mc:Fallback>
      </mc:AlternateContent>
      <p:sp>
        <p:nvSpPr>
          <p:cNvPr id="59" name="TextBox 58">
            <a:extLst>
              <a:ext uri="{FF2B5EF4-FFF2-40B4-BE49-F238E27FC236}">
                <a16:creationId xmlns:a16="http://schemas.microsoft.com/office/drawing/2014/main" id="{604493E6-A585-0A42-ED1F-FD66396438E7}"/>
              </a:ext>
            </a:extLst>
          </p:cNvPr>
          <p:cNvSpPr txBox="1"/>
          <p:nvPr/>
        </p:nvSpPr>
        <p:spPr>
          <a:xfrm>
            <a:off x="5945544" y="1878950"/>
            <a:ext cx="16689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0080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EB8FD4-681F-47C1-FA5A-808BBBF3202E}"/>
              </a:ext>
            </a:extLst>
          </p:cNvPr>
          <p:cNvSpPr txBox="1"/>
          <p:nvPr/>
        </p:nvSpPr>
        <p:spPr>
          <a:xfrm>
            <a:off x="4021666" y="414979"/>
            <a:ext cx="8170334"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Raleway" pitchFamily="2" charset="0"/>
              </a:rPr>
              <a:t>To make the problem easier when taking the gradients, we’ll instead work with its squared form:</a:t>
            </a:r>
            <a:endParaRPr lang="en-US" dirty="0"/>
          </a:p>
        </p:txBody>
      </p:sp>
      <p:pic>
        <p:nvPicPr>
          <p:cNvPr id="6" name="Picture 5">
            <a:extLst>
              <a:ext uri="{FF2B5EF4-FFF2-40B4-BE49-F238E27FC236}">
                <a16:creationId xmlns:a16="http://schemas.microsoft.com/office/drawing/2014/main" id="{02D5B6EE-2232-DC49-ABF3-22CFB0E6DCFD}"/>
              </a:ext>
            </a:extLst>
          </p:cNvPr>
          <p:cNvPicPr>
            <a:picLocks noChangeAspect="1"/>
          </p:cNvPicPr>
          <p:nvPr/>
        </p:nvPicPr>
        <p:blipFill>
          <a:blip r:embed="rId2"/>
          <a:stretch>
            <a:fillRect/>
          </a:stretch>
        </p:blipFill>
        <p:spPr>
          <a:xfrm>
            <a:off x="153109" y="211903"/>
            <a:ext cx="3377858" cy="2819163"/>
          </a:xfrm>
          <a:prstGeom prst="rect">
            <a:avLst/>
          </a:prstGeom>
        </p:spPr>
      </p:pic>
      <p:pic>
        <p:nvPicPr>
          <p:cNvPr id="11" name="Picture 10">
            <a:extLst>
              <a:ext uri="{FF2B5EF4-FFF2-40B4-BE49-F238E27FC236}">
                <a16:creationId xmlns:a16="http://schemas.microsoft.com/office/drawing/2014/main" id="{A515F563-BE5F-3986-65E5-CA0A9B3B0678}"/>
              </a:ext>
            </a:extLst>
          </p:cNvPr>
          <p:cNvPicPr>
            <a:picLocks noChangeAspect="1"/>
          </p:cNvPicPr>
          <p:nvPr/>
        </p:nvPicPr>
        <p:blipFill>
          <a:blip r:embed="rId3"/>
          <a:stretch>
            <a:fillRect/>
          </a:stretch>
        </p:blipFill>
        <p:spPr>
          <a:xfrm>
            <a:off x="7137399" y="1219671"/>
            <a:ext cx="1439334" cy="695678"/>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3EE1CD0-6DC3-0804-689B-D6E3C72FEFB2}"/>
                  </a:ext>
                </a:extLst>
              </p14:cNvPr>
              <p14:cNvContentPartPr/>
              <p14:nvPr/>
            </p14:nvContentPartPr>
            <p14:xfrm>
              <a:off x="3411720" y="227960"/>
              <a:ext cx="239400" cy="1569240"/>
            </p14:xfrm>
          </p:contentPart>
        </mc:Choice>
        <mc:Fallback xmlns="">
          <p:pic>
            <p:nvPicPr>
              <p:cNvPr id="12" name="Ink 11">
                <a:extLst>
                  <a:ext uri="{FF2B5EF4-FFF2-40B4-BE49-F238E27FC236}">
                    <a16:creationId xmlns:a16="http://schemas.microsoft.com/office/drawing/2014/main" id="{93EE1CD0-6DC3-0804-689B-D6E3C72FEFB2}"/>
                  </a:ext>
                </a:extLst>
              </p:cNvPr>
              <p:cNvPicPr/>
              <p:nvPr/>
            </p:nvPicPr>
            <p:blipFill>
              <a:blip r:embed="rId5"/>
              <a:stretch>
                <a:fillRect/>
              </a:stretch>
            </p:blipFill>
            <p:spPr>
              <a:xfrm>
                <a:off x="3376080" y="192320"/>
                <a:ext cx="311040" cy="164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A02FAF8-30F8-C8BF-7744-1907659E32AD}"/>
                  </a:ext>
                </a:extLst>
              </p14:cNvPr>
              <p14:cNvContentPartPr/>
              <p14:nvPr/>
            </p14:nvContentPartPr>
            <p14:xfrm>
              <a:off x="7480080" y="1718360"/>
              <a:ext cx="30960" cy="107640"/>
            </p14:xfrm>
          </p:contentPart>
        </mc:Choice>
        <mc:Fallback xmlns="">
          <p:pic>
            <p:nvPicPr>
              <p:cNvPr id="13" name="Ink 12">
                <a:extLst>
                  <a:ext uri="{FF2B5EF4-FFF2-40B4-BE49-F238E27FC236}">
                    <a16:creationId xmlns:a16="http://schemas.microsoft.com/office/drawing/2014/main" id="{AA02FAF8-30F8-C8BF-7744-1907659E32AD}"/>
                  </a:ext>
                </a:extLst>
              </p:cNvPr>
              <p:cNvPicPr/>
              <p:nvPr/>
            </p:nvPicPr>
            <p:blipFill>
              <a:blip r:embed="rId7"/>
              <a:stretch>
                <a:fillRect/>
              </a:stretch>
            </p:blipFill>
            <p:spPr>
              <a:xfrm>
                <a:off x="7444440" y="1682720"/>
                <a:ext cx="102600" cy="179280"/>
              </a:xfrm>
              <a:prstGeom prst="rect">
                <a:avLst/>
              </a:prstGeom>
            </p:spPr>
          </p:pic>
        </mc:Fallback>
      </mc:AlternateContent>
      <p:sp>
        <p:nvSpPr>
          <p:cNvPr id="14" name="TextBox 13">
            <a:extLst>
              <a:ext uri="{FF2B5EF4-FFF2-40B4-BE49-F238E27FC236}">
                <a16:creationId xmlns:a16="http://schemas.microsoft.com/office/drawing/2014/main" id="{DCB99B6D-96E2-1C5D-FCEB-2804D448A5AB}"/>
              </a:ext>
            </a:extLst>
          </p:cNvPr>
          <p:cNvSpPr txBox="1"/>
          <p:nvPr/>
        </p:nvSpPr>
        <p:spPr>
          <a:xfrm>
            <a:off x="7371503" y="1602903"/>
            <a:ext cx="804333" cy="338554"/>
          </a:xfrm>
          <a:prstGeom prst="rect">
            <a:avLst/>
          </a:prstGeom>
          <a:noFill/>
        </p:spPr>
        <p:txBody>
          <a:bodyPr wrap="square" rtlCol="0">
            <a:spAutoFit/>
          </a:bodyPr>
          <a:lstStyle/>
          <a:p>
            <a:r>
              <a:rPr lang="en-US" sz="1600" i="1" dirty="0"/>
              <a:t>w</a:t>
            </a:r>
            <a:r>
              <a:rPr lang="en-US" sz="1600" baseline="-25000" dirty="0"/>
              <a:t>0</a:t>
            </a:r>
            <a:endParaRPr lang="en-US" sz="2000" baseline="-25000" dirty="0"/>
          </a:p>
        </p:txBody>
      </p:sp>
      <p:pic>
        <p:nvPicPr>
          <p:cNvPr id="16" name="Picture 15">
            <a:extLst>
              <a:ext uri="{FF2B5EF4-FFF2-40B4-BE49-F238E27FC236}">
                <a16:creationId xmlns:a16="http://schemas.microsoft.com/office/drawing/2014/main" id="{50811073-EACF-BB98-9F9A-DB0D85AF23E4}"/>
              </a:ext>
            </a:extLst>
          </p:cNvPr>
          <p:cNvPicPr>
            <a:picLocks noChangeAspect="1"/>
          </p:cNvPicPr>
          <p:nvPr/>
        </p:nvPicPr>
        <p:blipFill>
          <a:blip r:embed="rId8"/>
          <a:stretch>
            <a:fillRect/>
          </a:stretch>
        </p:blipFill>
        <p:spPr>
          <a:xfrm>
            <a:off x="3954336" y="5745043"/>
            <a:ext cx="5415591" cy="1094580"/>
          </a:xfrm>
          <a:prstGeom prst="rect">
            <a:avLst/>
          </a:prstGeom>
        </p:spPr>
      </p:pic>
      <p:sp>
        <p:nvSpPr>
          <p:cNvPr id="23" name="TextBox 22">
            <a:extLst>
              <a:ext uri="{FF2B5EF4-FFF2-40B4-BE49-F238E27FC236}">
                <a16:creationId xmlns:a16="http://schemas.microsoft.com/office/drawing/2014/main" id="{AD91CCBF-2204-30D1-4846-62C52DD7CB13}"/>
              </a:ext>
            </a:extLst>
          </p:cNvPr>
          <p:cNvSpPr txBox="1"/>
          <p:nvPr/>
        </p:nvSpPr>
        <p:spPr>
          <a:xfrm>
            <a:off x="8394070" y="1525524"/>
            <a:ext cx="582480" cy="307777"/>
          </a:xfrm>
          <a:prstGeom prst="rect">
            <a:avLst/>
          </a:prstGeom>
          <a:noFill/>
        </p:spPr>
        <p:txBody>
          <a:bodyPr wrap="square" rtlCol="0">
            <a:spAutoFit/>
          </a:bodyPr>
          <a:lstStyle/>
          <a:p>
            <a:r>
              <a:rPr lang="en-US" sz="1400" dirty="0"/>
              <a:t>2</a:t>
            </a:r>
          </a:p>
        </p:txBody>
      </p:sp>
      <p:sp>
        <p:nvSpPr>
          <p:cNvPr id="25" name="TextBox 24">
            <a:extLst>
              <a:ext uri="{FF2B5EF4-FFF2-40B4-BE49-F238E27FC236}">
                <a16:creationId xmlns:a16="http://schemas.microsoft.com/office/drawing/2014/main" id="{29DF360E-2914-3C33-4355-6D7F4EC874DA}"/>
              </a:ext>
            </a:extLst>
          </p:cNvPr>
          <p:cNvSpPr txBox="1"/>
          <p:nvPr/>
        </p:nvSpPr>
        <p:spPr>
          <a:xfrm>
            <a:off x="4021666" y="2139154"/>
            <a:ext cx="8255001" cy="34163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Raleway" pitchFamily="2" charset="0"/>
              </a:rPr>
              <a:t>This optimization comes with some constraints. Let’s assume that the labels for our classes are {-1, +1} (the red stars are +1 and blue stars are -1). </a:t>
            </a:r>
          </a:p>
          <a:p>
            <a:pPr marL="285750" indent="-285750">
              <a:buFont typeface="Arial" panose="020B0604020202020204" pitchFamily="34" charset="0"/>
              <a:buChar char="•"/>
            </a:pPr>
            <a:endParaRPr lang="en-US" dirty="0">
              <a:solidFill>
                <a:srgbClr val="000000"/>
              </a:solidFill>
              <a:latin typeface="Raleway" pitchFamily="2" charset="0"/>
            </a:endParaRPr>
          </a:p>
          <a:p>
            <a:pPr marL="285750" indent="-285750">
              <a:buFont typeface="Arial" panose="020B0604020202020204" pitchFamily="34" charset="0"/>
              <a:buChar char="•"/>
            </a:pPr>
            <a:r>
              <a:rPr lang="en-US" b="0" i="0" dirty="0">
                <a:solidFill>
                  <a:srgbClr val="000000"/>
                </a:solidFill>
                <a:effectLst/>
                <a:latin typeface="Raleway" pitchFamily="2" charset="0"/>
              </a:rPr>
              <a:t>When classifying the data points, we want the points belonging to positives classes to be greater than +1 and the points belonging to the negative classes to be less than -1, meaning:</a:t>
            </a:r>
          </a:p>
          <a:p>
            <a:pPr marL="285750" indent="-285750">
              <a:buFont typeface="Arial" panose="020B0604020202020204" pitchFamily="34" charset="0"/>
              <a:buChar char="•"/>
            </a:pPr>
            <a:endParaRPr lang="en-US" b="0" i="0" dirty="0">
              <a:solidFill>
                <a:srgbClr val="000000"/>
              </a:solidFill>
              <a:effectLst/>
              <a:latin typeface="Raleway" pitchFamily="2" charset="0"/>
            </a:endParaRPr>
          </a:p>
          <a:p>
            <a:pPr marL="742950" lvl="1" indent="-285750">
              <a:buFont typeface="Arial" panose="020B0604020202020204" pitchFamily="34" charset="0"/>
              <a:buChar char="•"/>
            </a:pPr>
            <a:r>
              <a:rPr lang="en-US" b="1" i="1" dirty="0" err="1"/>
              <a:t>w</a:t>
            </a:r>
            <a:r>
              <a:rPr lang="en-US" b="1" baseline="30000" dirty="0" err="1"/>
              <a:t>T</a:t>
            </a:r>
            <a:r>
              <a:rPr lang="en-US" b="1" dirty="0" err="1"/>
              <a:t>x+a</a:t>
            </a:r>
            <a:r>
              <a:rPr lang="en-US" b="1" baseline="-25000" dirty="0"/>
              <a:t> </a:t>
            </a:r>
            <a:r>
              <a:rPr lang="en-US" b="1" dirty="0"/>
              <a:t>     0 </a:t>
            </a:r>
            <a:r>
              <a:rPr lang="en-US" b="1" dirty="0">
                <a:sym typeface="Wingdings" panose="05000000000000000000" pitchFamily="2" charset="2"/>
              </a:rPr>
              <a:t> </a:t>
            </a:r>
            <a:r>
              <a:rPr lang="en-US" b="1" i="1" dirty="0"/>
              <a:t>w</a:t>
            </a:r>
            <a:r>
              <a:rPr lang="en-US" b="1" baseline="30000" dirty="0"/>
              <a:t>T</a:t>
            </a:r>
            <a:r>
              <a:rPr lang="en-US" b="1" dirty="0"/>
              <a:t>x+</a:t>
            </a:r>
            <a:r>
              <a:rPr lang="en-US" b="1" i="1" dirty="0">
                <a:solidFill>
                  <a:srgbClr val="000000"/>
                </a:solidFill>
                <a:effectLst/>
                <a:latin typeface="Raleway" pitchFamily="2" charset="0"/>
              </a:rPr>
              <a:t>w</a:t>
            </a:r>
            <a:r>
              <a:rPr lang="en-US" b="1" i="0" baseline="-25000" dirty="0">
                <a:solidFill>
                  <a:srgbClr val="000000"/>
                </a:solidFill>
                <a:effectLst/>
                <a:latin typeface="Raleway" pitchFamily="2" charset="0"/>
              </a:rPr>
              <a:t>0</a:t>
            </a:r>
            <a:r>
              <a:rPr lang="en-US" b="1" i="0" dirty="0">
                <a:solidFill>
                  <a:srgbClr val="000000"/>
                </a:solidFill>
                <a:effectLst/>
                <a:latin typeface="Raleway" pitchFamily="2" charset="0"/>
              </a:rPr>
              <a:t>-1     0 </a:t>
            </a:r>
            <a:r>
              <a:rPr lang="en-US" b="1" i="0" dirty="0">
                <a:solidFill>
                  <a:srgbClr val="000000"/>
                </a:solidFill>
                <a:effectLst/>
                <a:latin typeface="Raleway" pitchFamily="2" charset="0"/>
                <a:sym typeface="Wingdings" panose="05000000000000000000" pitchFamily="2" charset="2"/>
              </a:rPr>
              <a:t></a:t>
            </a:r>
            <a:r>
              <a:rPr lang="en-US" b="0" i="0" dirty="0">
                <a:solidFill>
                  <a:srgbClr val="000000"/>
                </a:solidFill>
                <a:effectLst/>
                <a:latin typeface="Raleway" pitchFamily="2" charset="0"/>
                <a:sym typeface="Wingdings" panose="05000000000000000000" pitchFamily="2" charset="2"/>
              </a:rPr>
              <a:t> </a:t>
            </a:r>
            <a:r>
              <a:rPr lang="en-US" b="1" i="1" dirty="0"/>
              <a:t>w</a:t>
            </a:r>
            <a:r>
              <a:rPr lang="en-US" b="1" baseline="30000" dirty="0"/>
              <a:t>T</a:t>
            </a:r>
            <a:r>
              <a:rPr lang="en-US" b="1" dirty="0"/>
              <a:t>x+</a:t>
            </a:r>
            <a:r>
              <a:rPr lang="en-US" b="1" i="1" dirty="0">
                <a:solidFill>
                  <a:srgbClr val="000000"/>
                </a:solidFill>
                <a:effectLst/>
                <a:latin typeface="Raleway" pitchFamily="2" charset="0"/>
              </a:rPr>
              <a:t>w</a:t>
            </a:r>
            <a:r>
              <a:rPr lang="en-US" b="1" i="0" baseline="-25000" dirty="0">
                <a:solidFill>
                  <a:srgbClr val="000000"/>
                </a:solidFill>
                <a:effectLst/>
                <a:latin typeface="Raleway" pitchFamily="2" charset="0"/>
              </a:rPr>
              <a:t>0         </a:t>
            </a:r>
            <a:r>
              <a:rPr lang="en-US" b="1" i="0" dirty="0">
                <a:solidFill>
                  <a:srgbClr val="000000"/>
                </a:solidFill>
                <a:effectLst/>
                <a:latin typeface="Raleway" pitchFamily="2" charset="0"/>
              </a:rPr>
              <a:t>1</a:t>
            </a:r>
            <a:r>
              <a:rPr lang="en-US" b="1" i="0" dirty="0">
                <a:solidFill>
                  <a:srgbClr val="000000"/>
                </a:solidFill>
                <a:effectLst/>
                <a:latin typeface="Raleway" pitchFamily="2" charset="0"/>
                <a:sym typeface="Wingdings" panose="05000000000000000000" pitchFamily="2" charset="2"/>
              </a:rPr>
              <a:t> </a:t>
            </a:r>
            <a:endParaRPr lang="en-US" b="1" dirty="0"/>
          </a:p>
          <a:p>
            <a:pPr marL="742950" lvl="1" indent="-285750">
              <a:buFont typeface="Arial" panose="020B0604020202020204" pitchFamily="34" charset="0"/>
              <a:buChar char="•"/>
            </a:pPr>
            <a:r>
              <a:rPr lang="en-US" b="1" i="1" dirty="0" err="1"/>
              <a:t>w</a:t>
            </a:r>
            <a:r>
              <a:rPr lang="en-US" b="1" baseline="30000" dirty="0" err="1"/>
              <a:t>T</a:t>
            </a:r>
            <a:r>
              <a:rPr lang="en-US" b="1" dirty="0" err="1"/>
              <a:t>x+b</a:t>
            </a:r>
            <a:r>
              <a:rPr lang="en-US" b="1" baseline="-25000" dirty="0"/>
              <a:t> </a:t>
            </a:r>
            <a:r>
              <a:rPr lang="en-US" b="1" dirty="0"/>
              <a:t>     0 </a:t>
            </a:r>
            <a:r>
              <a:rPr lang="en-US" b="1" dirty="0">
                <a:sym typeface="Wingdings" panose="05000000000000000000" pitchFamily="2" charset="2"/>
              </a:rPr>
              <a:t> </a:t>
            </a:r>
            <a:r>
              <a:rPr lang="en-US" b="1" i="1" dirty="0"/>
              <a:t>w</a:t>
            </a:r>
            <a:r>
              <a:rPr lang="en-US" b="1" baseline="30000" dirty="0"/>
              <a:t>T</a:t>
            </a:r>
            <a:r>
              <a:rPr lang="en-US" b="1" dirty="0"/>
              <a:t>x+</a:t>
            </a:r>
            <a:r>
              <a:rPr lang="en-US" b="1" i="1" dirty="0">
                <a:solidFill>
                  <a:srgbClr val="000000"/>
                </a:solidFill>
                <a:effectLst/>
                <a:latin typeface="Raleway" pitchFamily="2" charset="0"/>
              </a:rPr>
              <a:t>w</a:t>
            </a:r>
            <a:r>
              <a:rPr lang="en-US" b="1" i="0" baseline="-25000" dirty="0">
                <a:solidFill>
                  <a:srgbClr val="000000"/>
                </a:solidFill>
                <a:effectLst/>
                <a:latin typeface="Raleway" pitchFamily="2" charset="0"/>
              </a:rPr>
              <a:t>0</a:t>
            </a:r>
            <a:r>
              <a:rPr lang="en-US" b="1" i="0" dirty="0">
                <a:solidFill>
                  <a:srgbClr val="000000"/>
                </a:solidFill>
                <a:effectLst/>
                <a:latin typeface="Raleway" pitchFamily="2" charset="0"/>
              </a:rPr>
              <a:t>+1     0 </a:t>
            </a:r>
            <a:r>
              <a:rPr lang="en-US" b="0" i="0" dirty="0">
                <a:solidFill>
                  <a:srgbClr val="000000"/>
                </a:solidFill>
                <a:effectLst/>
                <a:latin typeface="Raleway" pitchFamily="2" charset="0"/>
                <a:sym typeface="Wingdings" panose="05000000000000000000" pitchFamily="2" charset="2"/>
              </a:rPr>
              <a:t> </a:t>
            </a:r>
            <a:r>
              <a:rPr lang="en-US" b="1" i="1" dirty="0"/>
              <a:t>w</a:t>
            </a:r>
            <a:r>
              <a:rPr lang="en-US" b="1" baseline="30000" dirty="0"/>
              <a:t>T</a:t>
            </a:r>
            <a:r>
              <a:rPr lang="en-US" b="1" dirty="0"/>
              <a:t>x+</a:t>
            </a:r>
            <a:r>
              <a:rPr lang="en-US" b="1" i="1" dirty="0">
                <a:solidFill>
                  <a:srgbClr val="000000"/>
                </a:solidFill>
                <a:effectLst/>
                <a:latin typeface="Raleway" pitchFamily="2" charset="0"/>
              </a:rPr>
              <a:t>w</a:t>
            </a:r>
            <a:r>
              <a:rPr lang="en-US" b="1" i="0" baseline="-25000" dirty="0">
                <a:solidFill>
                  <a:srgbClr val="000000"/>
                </a:solidFill>
                <a:effectLst/>
                <a:latin typeface="Raleway" pitchFamily="2" charset="0"/>
              </a:rPr>
              <a:t>0       </a:t>
            </a:r>
            <a:r>
              <a:rPr lang="en-US" b="1" i="0" dirty="0">
                <a:solidFill>
                  <a:srgbClr val="000000"/>
                </a:solidFill>
                <a:effectLst/>
                <a:latin typeface="Raleway" pitchFamily="2" charset="0"/>
              </a:rPr>
              <a:t>-1</a:t>
            </a:r>
            <a:r>
              <a:rPr lang="en-US" b="1" i="0" dirty="0">
                <a:solidFill>
                  <a:srgbClr val="000000"/>
                </a:solidFill>
                <a:effectLst/>
                <a:latin typeface="Raleway" pitchFamily="2" charset="0"/>
                <a:sym typeface="Wingdings" panose="05000000000000000000" pitchFamily="2" charset="2"/>
              </a:rPr>
              <a:t> </a:t>
            </a:r>
            <a:endParaRPr lang="en-US" b="1" dirty="0"/>
          </a:p>
          <a:p>
            <a:pPr lvl="1"/>
            <a:endParaRPr lang="en-US" b="1" dirty="0"/>
          </a:p>
          <a:p>
            <a:pPr lvl="1"/>
            <a:endParaRPr lang="en-US" b="1" dirty="0"/>
          </a:p>
          <a:p>
            <a:pPr marL="285750" indent="-285750">
              <a:buFont typeface="Arial" panose="020B0604020202020204" pitchFamily="34" charset="0"/>
              <a:buChar char="•"/>
            </a:pPr>
            <a:endParaRPr lang="en-US" dirty="0"/>
          </a:p>
        </p:txBody>
      </p:sp>
      <p:sp>
        <p:nvSpPr>
          <p:cNvPr id="32" name="Arrow: Right 31">
            <a:extLst>
              <a:ext uri="{FF2B5EF4-FFF2-40B4-BE49-F238E27FC236}">
                <a16:creationId xmlns:a16="http://schemas.microsoft.com/office/drawing/2014/main" id="{2373C765-B98E-8A7A-F346-84C853D0612B}"/>
              </a:ext>
            </a:extLst>
          </p:cNvPr>
          <p:cNvSpPr/>
          <p:nvPr/>
        </p:nvSpPr>
        <p:spPr>
          <a:xfrm>
            <a:off x="10185399" y="417406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7539D8C-CF3E-094F-A8FF-C73AF526DB34}"/>
              </a:ext>
            </a:extLst>
          </p:cNvPr>
          <p:cNvSpPr/>
          <p:nvPr/>
        </p:nvSpPr>
        <p:spPr>
          <a:xfrm>
            <a:off x="2913840" y="599744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Brace 33">
            <a:extLst>
              <a:ext uri="{FF2B5EF4-FFF2-40B4-BE49-F238E27FC236}">
                <a16:creationId xmlns:a16="http://schemas.microsoft.com/office/drawing/2014/main" id="{14386612-28CA-28BF-F644-178C339B1D24}"/>
              </a:ext>
            </a:extLst>
          </p:cNvPr>
          <p:cNvSpPr/>
          <p:nvPr/>
        </p:nvSpPr>
        <p:spPr>
          <a:xfrm>
            <a:off x="9816832" y="4112474"/>
            <a:ext cx="131502" cy="645793"/>
          </a:xfrm>
          <a:prstGeom prst="righ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E513A3EE-399C-3B02-4080-BA80E1C02EE2}"/>
              </a:ext>
            </a:extLst>
          </p:cNvPr>
          <p:cNvPicPr>
            <a:picLocks noChangeAspect="1"/>
          </p:cNvPicPr>
          <p:nvPr/>
        </p:nvPicPr>
        <p:blipFill>
          <a:blip r:embed="rId9"/>
          <a:stretch>
            <a:fillRect/>
          </a:stretch>
        </p:blipFill>
        <p:spPr>
          <a:xfrm>
            <a:off x="5478804" y="4135796"/>
            <a:ext cx="231108" cy="244314"/>
          </a:xfrm>
          <a:prstGeom prst="rect">
            <a:avLst/>
          </a:prstGeom>
        </p:spPr>
      </p:pic>
      <p:pic>
        <p:nvPicPr>
          <p:cNvPr id="37" name="Picture 36">
            <a:extLst>
              <a:ext uri="{FF2B5EF4-FFF2-40B4-BE49-F238E27FC236}">
                <a16:creationId xmlns:a16="http://schemas.microsoft.com/office/drawing/2014/main" id="{94B5FBD6-2266-B6AD-1739-DBEAFB014338}"/>
              </a:ext>
            </a:extLst>
          </p:cNvPr>
          <p:cNvPicPr>
            <a:picLocks noChangeAspect="1"/>
          </p:cNvPicPr>
          <p:nvPr/>
        </p:nvPicPr>
        <p:blipFill>
          <a:blip r:embed="rId9"/>
          <a:stretch>
            <a:fillRect/>
          </a:stretch>
        </p:blipFill>
        <p:spPr>
          <a:xfrm>
            <a:off x="7183222" y="4112474"/>
            <a:ext cx="231108" cy="244314"/>
          </a:xfrm>
          <a:prstGeom prst="rect">
            <a:avLst/>
          </a:prstGeom>
        </p:spPr>
      </p:pic>
      <p:pic>
        <p:nvPicPr>
          <p:cNvPr id="38" name="Picture 37">
            <a:extLst>
              <a:ext uri="{FF2B5EF4-FFF2-40B4-BE49-F238E27FC236}">
                <a16:creationId xmlns:a16="http://schemas.microsoft.com/office/drawing/2014/main" id="{AA7A1385-4A0F-418B-97BC-060F3F5F94A4}"/>
              </a:ext>
            </a:extLst>
          </p:cNvPr>
          <p:cNvPicPr>
            <a:picLocks noChangeAspect="1"/>
          </p:cNvPicPr>
          <p:nvPr/>
        </p:nvPicPr>
        <p:blipFill>
          <a:blip r:embed="rId9"/>
          <a:stretch>
            <a:fillRect/>
          </a:stretch>
        </p:blipFill>
        <p:spPr>
          <a:xfrm>
            <a:off x="8696386" y="4112474"/>
            <a:ext cx="231108" cy="244314"/>
          </a:xfrm>
          <a:prstGeom prst="rect">
            <a:avLst/>
          </a:prstGeom>
        </p:spPr>
      </p:pic>
      <p:pic>
        <p:nvPicPr>
          <p:cNvPr id="40" name="Picture 39">
            <a:extLst>
              <a:ext uri="{FF2B5EF4-FFF2-40B4-BE49-F238E27FC236}">
                <a16:creationId xmlns:a16="http://schemas.microsoft.com/office/drawing/2014/main" id="{1EDB9464-105E-BBDE-9186-D109812A661F}"/>
              </a:ext>
            </a:extLst>
          </p:cNvPr>
          <p:cNvPicPr>
            <a:picLocks noChangeAspect="1"/>
          </p:cNvPicPr>
          <p:nvPr/>
        </p:nvPicPr>
        <p:blipFill>
          <a:blip r:embed="rId10"/>
          <a:stretch>
            <a:fillRect/>
          </a:stretch>
        </p:blipFill>
        <p:spPr>
          <a:xfrm>
            <a:off x="5478804" y="4393352"/>
            <a:ext cx="239400" cy="239400"/>
          </a:xfrm>
          <a:prstGeom prst="rect">
            <a:avLst/>
          </a:prstGeom>
        </p:spPr>
      </p:pic>
      <p:pic>
        <p:nvPicPr>
          <p:cNvPr id="41" name="Picture 40">
            <a:extLst>
              <a:ext uri="{FF2B5EF4-FFF2-40B4-BE49-F238E27FC236}">
                <a16:creationId xmlns:a16="http://schemas.microsoft.com/office/drawing/2014/main" id="{129CF358-F4FE-2D2C-12E4-BE8A4A8480C6}"/>
              </a:ext>
            </a:extLst>
          </p:cNvPr>
          <p:cNvPicPr>
            <a:picLocks noChangeAspect="1"/>
          </p:cNvPicPr>
          <p:nvPr/>
        </p:nvPicPr>
        <p:blipFill>
          <a:blip r:embed="rId10"/>
          <a:stretch>
            <a:fillRect/>
          </a:stretch>
        </p:blipFill>
        <p:spPr>
          <a:xfrm>
            <a:off x="7174930" y="4393352"/>
            <a:ext cx="239400" cy="239400"/>
          </a:xfrm>
          <a:prstGeom prst="rect">
            <a:avLst/>
          </a:prstGeom>
        </p:spPr>
      </p:pic>
      <p:pic>
        <p:nvPicPr>
          <p:cNvPr id="42" name="Picture 41">
            <a:extLst>
              <a:ext uri="{FF2B5EF4-FFF2-40B4-BE49-F238E27FC236}">
                <a16:creationId xmlns:a16="http://schemas.microsoft.com/office/drawing/2014/main" id="{E7292537-6A63-EE86-4CC3-D88B2E56576D}"/>
              </a:ext>
            </a:extLst>
          </p:cNvPr>
          <p:cNvPicPr>
            <a:picLocks noChangeAspect="1"/>
          </p:cNvPicPr>
          <p:nvPr/>
        </p:nvPicPr>
        <p:blipFill>
          <a:blip r:embed="rId10"/>
          <a:stretch>
            <a:fillRect/>
          </a:stretch>
        </p:blipFill>
        <p:spPr>
          <a:xfrm>
            <a:off x="8692240" y="4393352"/>
            <a:ext cx="239400" cy="239400"/>
          </a:xfrm>
          <a:prstGeom prst="rect">
            <a:avLst/>
          </a:prstGeom>
        </p:spPr>
      </p:pic>
      <p:pic>
        <p:nvPicPr>
          <p:cNvPr id="44" name="Picture 43">
            <a:extLst>
              <a:ext uri="{FF2B5EF4-FFF2-40B4-BE49-F238E27FC236}">
                <a16:creationId xmlns:a16="http://schemas.microsoft.com/office/drawing/2014/main" id="{4CFFF7B3-C1AF-8A41-CD25-07E0B8159264}"/>
              </a:ext>
            </a:extLst>
          </p:cNvPr>
          <p:cNvPicPr>
            <a:picLocks noChangeAspect="1"/>
          </p:cNvPicPr>
          <p:nvPr/>
        </p:nvPicPr>
        <p:blipFill>
          <a:blip r:embed="rId11"/>
          <a:stretch>
            <a:fillRect/>
          </a:stretch>
        </p:blipFill>
        <p:spPr>
          <a:xfrm>
            <a:off x="1219397" y="4949288"/>
            <a:ext cx="3082349" cy="363796"/>
          </a:xfrm>
          <a:prstGeom prst="rect">
            <a:avLst/>
          </a:prstGeom>
        </p:spPr>
      </p:pic>
      <p:sp>
        <p:nvSpPr>
          <p:cNvPr id="45" name="Arrow: Right 44">
            <a:extLst>
              <a:ext uri="{FF2B5EF4-FFF2-40B4-BE49-F238E27FC236}">
                <a16:creationId xmlns:a16="http://schemas.microsoft.com/office/drawing/2014/main" id="{24961537-DC90-56AB-60CC-C5A735D95117}"/>
              </a:ext>
            </a:extLst>
          </p:cNvPr>
          <p:cNvSpPr/>
          <p:nvPr/>
        </p:nvSpPr>
        <p:spPr>
          <a:xfrm>
            <a:off x="54979" y="491760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9E3B48D-2501-8395-61F2-CD1A1926FEF3}"/>
              </a:ext>
            </a:extLst>
          </p:cNvPr>
          <p:cNvGrpSpPr/>
          <p:nvPr/>
        </p:nvGrpSpPr>
        <p:grpSpPr>
          <a:xfrm>
            <a:off x="8912880" y="1392560"/>
            <a:ext cx="333720" cy="419040"/>
            <a:chOff x="8912880" y="1392560"/>
            <a:chExt cx="333720" cy="41904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C9B33E9E-D82E-6A6A-9B30-E6866E88B127}"/>
                    </a:ext>
                  </a:extLst>
                </p14:cNvPr>
                <p14:cNvContentPartPr/>
                <p14:nvPr/>
              </p14:nvContentPartPr>
              <p14:xfrm>
                <a:off x="8912880" y="1392560"/>
                <a:ext cx="74160" cy="410040"/>
              </p14:xfrm>
            </p:contentPart>
          </mc:Choice>
          <mc:Fallback xmlns="">
            <p:pic>
              <p:nvPicPr>
                <p:cNvPr id="46" name="Ink 45">
                  <a:extLst>
                    <a:ext uri="{FF2B5EF4-FFF2-40B4-BE49-F238E27FC236}">
                      <a16:creationId xmlns:a16="http://schemas.microsoft.com/office/drawing/2014/main" id="{C9B33E9E-D82E-6A6A-9B30-E6866E88B127}"/>
                    </a:ext>
                  </a:extLst>
                </p:cNvPr>
                <p:cNvPicPr/>
                <p:nvPr/>
              </p:nvPicPr>
              <p:blipFill>
                <a:blip r:embed="rId13"/>
                <a:stretch>
                  <a:fillRect/>
                </a:stretch>
              </p:blipFill>
              <p:spPr>
                <a:xfrm>
                  <a:off x="8895240" y="1374920"/>
                  <a:ext cx="1098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5FEEE2C7-459C-A259-373D-54C071981509}"/>
                    </a:ext>
                  </a:extLst>
                </p14:cNvPr>
                <p14:cNvContentPartPr/>
                <p14:nvPr/>
              </p14:nvContentPartPr>
              <p14:xfrm>
                <a:off x="9033840" y="1456280"/>
                <a:ext cx="102240" cy="270000"/>
              </p14:xfrm>
            </p:contentPart>
          </mc:Choice>
          <mc:Fallback xmlns="">
            <p:pic>
              <p:nvPicPr>
                <p:cNvPr id="47" name="Ink 46">
                  <a:extLst>
                    <a:ext uri="{FF2B5EF4-FFF2-40B4-BE49-F238E27FC236}">
                      <a16:creationId xmlns:a16="http://schemas.microsoft.com/office/drawing/2014/main" id="{5FEEE2C7-459C-A259-373D-54C071981509}"/>
                    </a:ext>
                  </a:extLst>
                </p:cNvPr>
                <p:cNvPicPr/>
                <p:nvPr/>
              </p:nvPicPr>
              <p:blipFill>
                <a:blip r:embed="rId15"/>
                <a:stretch>
                  <a:fillRect/>
                </a:stretch>
              </p:blipFill>
              <p:spPr>
                <a:xfrm>
                  <a:off x="9015840" y="1438640"/>
                  <a:ext cx="137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A469CDC8-B9AD-354D-D01A-6C31F320D84E}"/>
                    </a:ext>
                  </a:extLst>
                </p14:cNvPr>
                <p14:cNvContentPartPr/>
                <p14:nvPr/>
              </p14:nvContentPartPr>
              <p14:xfrm>
                <a:off x="9177840" y="1405160"/>
                <a:ext cx="68760" cy="406440"/>
              </p14:xfrm>
            </p:contentPart>
          </mc:Choice>
          <mc:Fallback xmlns="">
            <p:pic>
              <p:nvPicPr>
                <p:cNvPr id="48" name="Ink 47">
                  <a:extLst>
                    <a:ext uri="{FF2B5EF4-FFF2-40B4-BE49-F238E27FC236}">
                      <a16:creationId xmlns:a16="http://schemas.microsoft.com/office/drawing/2014/main" id="{A469CDC8-B9AD-354D-D01A-6C31F320D84E}"/>
                    </a:ext>
                  </a:extLst>
                </p:cNvPr>
                <p:cNvPicPr/>
                <p:nvPr/>
              </p:nvPicPr>
              <p:blipFill>
                <a:blip r:embed="rId17"/>
                <a:stretch>
                  <a:fillRect/>
                </a:stretch>
              </p:blipFill>
              <p:spPr>
                <a:xfrm>
                  <a:off x="9159840" y="1387520"/>
                  <a:ext cx="104400" cy="442080"/>
                </a:xfrm>
                <a:prstGeom prst="rect">
                  <a:avLst/>
                </a:prstGeom>
              </p:spPr>
            </p:pic>
          </mc:Fallback>
        </mc:AlternateContent>
      </p:grpSp>
      <p:grpSp>
        <p:nvGrpSpPr>
          <p:cNvPr id="54" name="Group 53">
            <a:extLst>
              <a:ext uri="{FF2B5EF4-FFF2-40B4-BE49-F238E27FC236}">
                <a16:creationId xmlns:a16="http://schemas.microsoft.com/office/drawing/2014/main" id="{C514374B-BA99-2060-CCCC-3962F2CCA0CE}"/>
              </a:ext>
            </a:extLst>
          </p:cNvPr>
          <p:cNvGrpSpPr/>
          <p:nvPr/>
        </p:nvGrpSpPr>
        <p:grpSpPr>
          <a:xfrm>
            <a:off x="4379590" y="4985826"/>
            <a:ext cx="349920" cy="398520"/>
            <a:chOff x="4410360" y="5285240"/>
            <a:chExt cx="349920" cy="39852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698AD237-BCB7-3FEF-472C-1626F4651CF4}"/>
                    </a:ext>
                  </a:extLst>
                </p14:cNvPr>
                <p14:cNvContentPartPr/>
                <p14:nvPr/>
              </p14:nvContentPartPr>
              <p14:xfrm>
                <a:off x="4410360" y="5308640"/>
                <a:ext cx="43560" cy="354960"/>
              </p14:xfrm>
            </p:contentPart>
          </mc:Choice>
          <mc:Fallback xmlns="">
            <p:pic>
              <p:nvPicPr>
                <p:cNvPr id="50" name="Ink 49">
                  <a:extLst>
                    <a:ext uri="{FF2B5EF4-FFF2-40B4-BE49-F238E27FC236}">
                      <a16:creationId xmlns:a16="http://schemas.microsoft.com/office/drawing/2014/main" id="{698AD237-BCB7-3FEF-472C-1626F4651CF4}"/>
                    </a:ext>
                  </a:extLst>
                </p:cNvPr>
                <p:cNvPicPr/>
                <p:nvPr/>
              </p:nvPicPr>
              <p:blipFill>
                <a:blip r:embed="rId19"/>
                <a:stretch>
                  <a:fillRect/>
                </a:stretch>
              </p:blipFill>
              <p:spPr>
                <a:xfrm>
                  <a:off x="4392360" y="5290640"/>
                  <a:ext cx="792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082C3658-87EA-BC3B-6128-48DD12EC4D36}"/>
                    </a:ext>
                  </a:extLst>
                </p14:cNvPr>
                <p14:cNvContentPartPr/>
                <p14:nvPr/>
              </p14:nvContentPartPr>
              <p14:xfrm>
                <a:off x="4457520" y="5402240"/>
                <a:ext cx="217080" cy="204480"/>
              </p14:xfrm>
            </p:contentPart>
          </mc:Choice>
          <mc:Fallback xmlns="">
            <p:pic>
              <p:nvPicPr>
                <p:cNvPr id="51" name="Ink 50">
                  <a:extLst>
                    <a:ext uri="{FF2B5EF4-FFF2-40B4-BE49-F238E27FC236}">
                      <a16:creationId xmlns:a16="http://schemas.microsoft.com/office/drawing/2014/main" id="{082C3658-87EA-BC3B-6128-48DD12EC4D36}"/>
                    </a:ext>
                  </a:extLst>
                </p:cNvPr>
                <p:cNvPicPr/>
                <p:nvPr/>
              </p:nvPicPr>
              <p:blipFill>
                <a:blip r:embed="rId21"/>
                <a:stretch>
                  <a:fillRect/>
                </a:stretch>
              </p:blipFill>
              <p:spPr>
                <a:xfrm>
                  <a:off x="4439880" y="5384240"/>
                  <a:ext cx="2527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E9AD9B74-3105-671F-DCC1-92DF6EDB2457}"/>
                    </a:ext>
                  </a:extLst>
                </p14:cNvPr>
                <p14:cNvContentPartPr/>
                <p14:nvPr/>
              </p14:nvContentPartPr>
              <p14:xfrm>
                <a:off x="4673520" y="5285240"/>
                <a:ext cx="86760" cy="398520"/>
              </p14:xfrm>
            </p:contentPart>
          </mc:Choice>
          <mc:Fallback xmlns="">
            <p:pic>
              <p:nvPicPr>
                <p:cNvPr id="53" name="Ink 52">
                  <a:extLst>
                    <a:ext uri="{FF2B5EF4-FFF2-40B4-BE49-F238E27FC236}">
                      <a16:creationId xmlns:a16="http://schemas.microsoft.com/office/drawing/2014/main" id="{E9AD9B74-3105-671F-DCC1-92DF6EDB2457}"/>
                    </a:ext>
                  </a:extLst>
                </p:cNvPr>
                <p:cNvPicPr/>
                <p:nvPr/>
              </p:nvPicPr>
              <p:blipFill>
                <a:blip r:embed="rId23"/>
                <a:stretch>
                  <a:fillRect/>
                </a:stretch>
              </p:blipFill>
              <p:spPr>
                <a:xfrm>
                  <a:off x="4655520" y="5267240"/>
                  <a:ext cx="122400" cy="43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56" name="Ink 55">
                <a:extLst>
                  <a:ext uri="{FF2B5EF4-FFF2-40B4-BE49-F238E27FC236}">
                    <a16:creationId xmlns:a16="http://schemas.microsoft.com/office/drawing/2014/main" id="{2203A0C1-5331-36C2-25BA-B2929F44D3E1}"/>
                  </a:ext>
                </a:extLst>
              </p14:cNvPr>
              <p14:cNvContentPartPr/>
              <p14:nvPr/>
            </p14:nvContentPartPr>
            <p14:xfrm>
              <a:off x="1505160" y="6070400"/>
              <a:ext cx="86040" cy="423000"/>
            </p14:xfrm>
          </p:contentPart>
        </mc:Choice>
        <mc:Fallback xmlns="">
          <p:pic>
            <p:nvPicPr>
              <p:cNvPr id="56" name="Ink 55">
                <a:extLst>
                  <a:ext uri="{FF2B5EF4-FFF2-40B4-BE49-F238E27FC236}">
                    <a16:creationId xmlns:a16="http://schemas.microsoft.com/office/drawing/2014/main" id="{2203A0C1-5331-36C2-25BA-B2929F44D3E1}"/>
                  </a:ext>
                </a:extLst>
              </p:cNvPr>
              <p:cNvPicPr/>
              <p:nvPr/>
            </p:nvPicPr>
            <p:blipFill>
              <a:blip r:embed="rId25"/>
              <a:stretch>
                <a:fillRect/>
              </a:stretch>
            </p:blipFill>
            <p:spPr>
              <a:xfrm>
                <a:off x="1487520" y="6052760"/>
                <a:ext cx="121680" cy="458640"/>
              </a:xfrm>
              <a:prstGeom prst="rect">
                <a:avLst/>
              </a:prstGeom>
            </p:spPr>
          </p:pic>
        </mc:Fallback>
      </mc:AlternateContent>
      <p:grpSp>
        <p:nvGrpSpPr>
          <p:cNvPr id="65" name="Group 64">
            <a:extLst>
              <a:ext uri="{FF2B5EF4-FFF2-40B4-BE49-F238E27FC236}">
                <a16:creationId xmlns:a16="http://schemas.microsoft.com/office/drawing/2014/main" id="{37DC98DA-EA19-12ED-D5E2-A25641744E9D}"/>
              </a:ext>
            </a:extLst>
          </p:cNvPr>
          <p:cNvGrpSpPr/>
          <p:nvPr/>
        </p:nvGrpSpPr>
        <p:grpSpPr>
          <a:xfrm>
            <a:off x="1600200" y="6007400"/>
            <a:ext cx="1092960" cy="494280"/>
            <a:chOff x="1600200" y="6007400"/>
            <a:chExt cx="1092960" cy="494280"/>
          </a:xfrm>
        </p:grpSpPr>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489DF120-2E84-9A47-6932-39DF5786D0FF}"/>
                    </a:ext>
                  </a:extLst>
                </p14:cNvPr>
                <p14:cNvContentPartPr/>
                <p14:nvPr/>
              </p14:nvContentPartPr>
              <p14:xfrm>
                <a:off x="1600200" y="6116120"/>
                <a:ext cx="109800" cy="284760"/>
              </p14:xfrm>
            </p:contentPart>
          </mc:Choice>
          <mc:Fallback xmlns="">
            <p:pic>
              <p:nvPicPr>
                <p:cNvPr id="58" name="Ink 57">
                  <a:extLst>
                    <a:ext uri="{FF2B5EF4-FFF2-40B4-BE49-F238E27FC236}">
                      <a16:creationId xmlns:a16="http://schemas.microsoft.com/office/drawing/2014/main" id="{489DF120-2E84-9A47-6932-39DF5786D0FF}"/>
                    </a:ext>
                  </a:extLst>
                </p:cNvPr>
                <p:cNvPicPr/>
                <p:nvPr/>
              </p:nvPicPr>
              <p:blipFill>
                <a:blip r:embed="rId27"/>
                <a:stretch>
                  <a:fillRect/>
                </a:stretch>
              </p:blipFill>
              <p:spPr>
                <a:xfrm>
                  <a:off x="1582560" y="6098120"/>
                  <a:ext cx="1454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EADD3F40-0D1F-CFDC-98D2-8D6247EC837E}"/>
                    </a:ext>
                  </a:extLst>
                </p14:cNvPr>
                <p14:cNvContentPartPr/>
                <p14:nvPr/>
              </p14:nvContentPartPr>
              <p14:xfrm>
                <a:off x="1761120" y="6062120"/>
                <a:ext cx="76680" cy="398520"/>
              </p14:xfrm>
            </p:contentPart>
          </mc:Choice>
          <mc:Fallback xmlns="">
            <p:pic>
              <p:nvPicPr>
                <p:cNvPr id="59" name="Ink 58">
                  <a:extLst>
                    <a:ext uri="{FF2B5EF4-FFF2-40B4-BE49-F238E27FC236}">
                      <a16:creationId xmlns:a16="http://schemas.microsoft.com/office/drawing/2014/main" id="{EADD3F40-0D1F-CFDC-98D2-8D6247EC837E}"/>
                    </a:ext>
                  </a:extLst>
                </p:cNvPr>
                <p:cNvPicPr/>
                <p:nvPr/>
              </p:nvPicPr>
              <p:blipFill>
                <a:blip r:embed="rId29"/>
                <a:stretch>
                  <a:fillRect/>
                </a:stretch>
              </p:blipFill>
              <p:spPr>
                <a:xfrm>
                  <a:off x="1743120" y="6044120"/>
                  <a:ext cx="1123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9DE9B54D-A4A4-1293-414A-04F8FF1CBEDC}"/>
                    </a:ext>
                  </a:extLst>
                </p14:cNvPr>
                <p14:cNvContentPartPr/>
                <p14:nvPr/>
              </p14:nvContentPartPr>
              <p14:xfrm>
                <a:off x="1929960" y="6345800"/>
                <a:ext cx="42840" cy="138600"/>
              </p14:xfrm>
            </p:contentPart>
          </mc:Choice>
          <mc:Fallback xmlns="">
            <p:pic>
              <p:nvPicPr>
                <p:cNvPr id="60" name="Ink 59">
                  <a:extLst>
                    <a:ext uri="{FF2B5EF4-FFF2-40B4-BE49-F238E27FC236}">
                      <a16:creationId xmlns:a16="http://schemas.microsoft.com/office/drawing/2014/main" id="{9DE9B54D-A4A4-1293-414A-04F8FF1CBEDC}"/>
                    </a:ext>
                  </a:extLst>
                </p:cNvPr>
                <p:cNvPicPr/>
                <p:nvPr/>
              </p:nvPicPr>
              <p:blipFill>
                <a:blip r:embed="rId31"/>
                <a:stretch>
                  <a:fillRect/>
                </a:stretch>
              </p:blipFill>
              <p:spPr>
                <a:xfrm>
                  <a:off x="1912320" y="6328160"/>
                  <a:ext cx="78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D9658C8D-0B20-BB46-4614-EDE9E7931AE0}"/>
                    </a:ext>
                  </a:extLst>
                </p14:cNvPr>
                <p14:cNvContentPartPr/>
                <p14:nvPr/>
              </p14:nvContentPartPr>
              <p14:xfrm>
                <a:off x="2098800" y="6027920"/>
                <a:ext cx="86040" cy="432360"/>
              </p14:xfrm>
            </p:contentPart>
          </mc:Choice>
          <mc:Fallback xmlns="">
            <p:pic>
              <p:nvPicPr>
                <p:cNvPr id="62" name="Ink 61">
                  <a:extLst>
                    <a:ext uri="{FF2B5EF4-FFF2-40B4-BE49-F238E27FC236}">
                      <a16:creationId xmlns:a16="http://schemas.microsoft.com/office/drawing/2014/main" id="{D9658C8D-0B20-BB46-4614-EDE9E7931AE0}"/>
                    </a:ext>
                  </a:extLst>
                </p:cNvPr>
                <p:cNvPicPr/>
                <p:nvPr/>
              </p:nvPicPr>
              <p:blipFill>
                <a:blip r:embed="rId33"/>
                <a:stretch>
                  <a:fillRect/>
                </a:stretch>
              </p:blipFill>
              <p:spPr>
                <a:xfrm>
                  <a:off x="2081160" y="6010280"/>
                  <a:ext cx="1216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45F4FBED-EE64-E81E-A59A-EFDA94247C6A}"/>
                    </a:ext>
                  </a:extLst>
                </p14:cNvPr>
                <p14:cNvContentPartPr/>
                <p14:nvPr/>
              </p14:nvContentPartPr>
              <p14:xfrm>
                <a:off x="2217600" y="6077240"/>
                <a:ext cx="341280" cy="282240"/>
              </p14:xfrm>
            </p:contentPart>
          </mc:Choice>
          <mc:Fallback xmlns="">
            <p:pic>
              <p:nvPicPr>
                <p:cNvPr id="63" name="Ink 62">
                  <a:extLst>
                    <a:ext uri="{FF2B5EF4-FFF2-40B4-BE49-F238E27FC236}">
                      <a16:creationId xmlns:a16="http://schemas.microsoft.com/office/drawing/2014/main" id="{45F4FBED-EE64-E81E-A59A-EFDA94247C6A}"/>
                    </a:ext>
                  </a:extLst>
                </p:cNvPr>
                <p:cNvPicPr/>
                <p:nvPr/>
              </p:nvPicPr>
              <p:blipFill>
                <a:blip r:embed="rId35"/>
                <a:stretch>
                  <a:fillRect/>
                </a:stretch>
              </p:blipFill>
              <p:spPr>
                <a:xfrm>
                  <a:off x="2199600" y="6059600"/>
                  <a:ext cx="3769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E226C5C5-85F1-C7E9-EC11-66D28DFB3ED2}"/>
                    </a:ext>
                  </a:extLst>
                </p14:cNvPr>
                <p14:cNvContentPartPr/>
                <p14:nvPr/>
              </p14:nvContentPartPr>
              <p14:xfrm>
                <a:off x="2539800" y="6007400"/>
                <a:ext cx="153360" cy="494280"/>
              </p14:xfrm>
            </p:contentPart>
          </mc:Choice>
          <mc:Fallback xmlns="">
            <p:pic>
              <p:nvPicPr>
                <p:cNvPr id="64" name="Ink 63">
                  <a:extLst>
                    <a:ext uri="{FF2B5EF4-FFF2-40B4-BE49-F238E27FC236}">
                      <a16:creationId xmlns:a16="http://schemas.microsoft.com/office/drawing/2014/main" id="{E226C5C5-85F1-C7E9-EC11-66D28DFB3ED2}"/>
                    </a:ext>
                  </a:extLst>
                </p:cNvPr>
                <p:cNvPicPr/>
                <p:nvPr/>
              </p:nvPicPr>
              <p:blipFill>
                <a:blip r:embed="rId37"/>
                <a:stretch>
                  <a:fillRect/>
                </a:stretch>
              </p:blipFill>
              <p:spPr>
                <a:xfrm>
                  <a:off x="2522160" y="5989400"/>
                  <a:ext cx="189000" cy="529920"/>
                </a:xfrm>
                <a:prstGeom prst="rect">
                  <a:avLst/>
                </a:prstGeom>
              </p:spPr>
            </p:pic>
          </mc:Fallback>
        </mc:AlternateContent>
      </p:grpSp>
      <p:pic>
        <p:nvPicPr>
          <p:cNvPr id="67" name="Picture 66">
            <a:extLst>
              <a:ext uri="{FF2B5EF4-FFF2-40B4-BE49-F238E27FC236}">
                <a16:creationId xmlns:a16="http://schemas.microsoft.com/office/drawing/2014/main" id="{4711A86C-83E4-1D11-C33C-549B8A89A031}"/>
              </a:ext>
            </a:extLst>
          </p:cNvPr>
          <p:cNvPicPr>
            <a:picLocks noChangeAspect="1"/>
          </p:cNvPicPr>
          <p:nvPr/>
        </p:nvPicPr>
        <p:blipFill>
          <a:blip r:embed="rId38"/>
          <a:stretch>
            <a:fillRect/>
          </a:stretch>
        </p:blipFill>
        <p:spPr>
          <a:xfrm>
            <a:off x="9447771" y="5185086"/>
            <a:ext cx="2724702" cy="1685667"/>
          </a:xfrm>
          <a:prstGeom prst="rect">
            <a:avLst/>
          </a:prstGeom>
        </p:spPr>
      </p:pic>
    </p:spTree>
    <p:extLst>
      <p:ext uri="{BB962C8B-B14F-4D97-AF65-F5344CB8AC3E}">
        <p14:creationId xmlns:p14="http://schemas.microsoft.com/office/powerpoint/2010/main" val="163935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F1B08-0D21-AD45-61B8-E26DB7285572}"/>
              </a:ext>
            </a:extLst>
          </p:cNvPr>
          <p:cNvPicPr>
            <a:picLocks noChangeAspect="1"/>
          </p:cNvPicPr>
          <p:nvPr/>
        </p:nvPicPr>
        <p:blipFill>
          <a:blip r:embed="rId2"/>
          <a:stretch>
            <a:fillRect/>
          </a:stretch>
        </p:blipFill>
        <p:spPr>
          <a:xfrm>
            <a:off x="0" y="0"/>
            <a:ext cx="6570133" cy="2329265"/>
          </a:xfrm>
          <a:prstGeom prst="rect">
            <a:avLst/>
          </a:prstGeom>
        </p:spPr>
      </p:pic>
      <p:sp>
        <p:nvSpPr>
          <p:cNvPr id="5" name="TextBox 4">
            <a:extLst>
              <a:ext uri="{FF2B5EF4-FFF2-40B4-BE49-F238E27FC236}">
                <a16:creationId xmlns:a16="http://schemas.microsoft.com/office/drawing/2014/main" id="{4922DFAA-DB5E-6679-A161-9D0942086E13}"/>
              </a:ext>
            </a:extLst>
          </p:cNvPr>
          <p:cNvSpPr txBox="1"/>
          <p:nvPr/>
        </p:nvSpPr>
        <p:spPr>
          <a:xfrm>
            <a:off x="1566334" y="4164170"/>
            <a:ext cx="7713133" cy="646331"/>
          </a:xfrm>
          <a:prstGeom prst="rect">
            <a:avLst/>
          </a:prstGeom>
          <a:noFill/>
        </p:spPr>
        <p:txBody>
          <a:bodyPr wrap="square">
            <a:spAutoFit/>
          </a:bodyPr>
          <a:lstStyle/>
          <a:p>
            <a:r>
              <a:rPr lang="en-US" dirty="0">
                <a:hlinkClick r:id="rId3"/>
              </a:rPr>
              <a:t>https://www.baeldung.com/cs/svm-hard-margin-vs-soft-margin</a:t>
            </a:r>
            <a:endParaRPr lang="en-US" dirty="0"/>
          </a:p>
          <a:p>
            <a:endParaRPr lang="en-US" dirty="0"/>
          </a:p>
        </p:txBody>
      </p:sp>
      <p:sp>
        <p:nvSpPr>
          <p:cNvPr id="9" name="TextBox 8">
            <a:extLst>
              <a:ext uri="{FF2B5EF4-FFF2-40B4-BE49-F238E27FC236}">
                <a16:creationId xmlns:a16="http://schemas.microsoft.com/office/drawing/2014/main" id="{F1542328-6E63-C55C-4E61-E07FC96AC059}"/>
              </a:ext>
            </a:extLst>
          </p:cNvPr>
          <p:cNvSpPr txBox="1"/>
          <p:nvPr/>
        </p:nvSpPr>
        <p:spPr>
          <a:xfrm>
            <a:off x="1566334" y="3429000"/>
            <a:ext cx="6722533" cy="646331"/>
          </a:xfrm>
          <a:prstGeom prst="rect">
            <a:avLst/>
          </a:prstGeom>
          <a:noFill/>
        </p:spPr>
        <p:txBody>
          <a:bodyPr wrap="square" rtlCol="0">
            <a:spAutoFit/>
          </a:bodyPr>
          <a:lstStyle/>
          <a:p>
            <a:r>
              <a:rPr lang="en-US" dirty="0"/>
              <a:t>In a similar way as Hard Margin SVM Optimization but more numbers and Greek notations, for more info see the following link:</a:t>
            </a:r>
          </a:p>
        </p:txBody>
      </p:sp>
      <p:grpSp>
        <p:nvGrpSpPr>
          <p:cNvPr id="13" name="Group 12">
            <a:extLst>
              <a:ext uri="{FF2B5EF4-FFF2-40B4-BE49-F238E27FC236}">
                <a16:creationId xmlns:a16="http://schemas.microsoft.com/office/drawing/2014/main" id="{BEBD248A-30CD-105C-2412-5EE0EC568247}"/>
              </a:ext>
            </a:extLst>
          </p:cNvPr>
          <p:cNvGrpSpPr/>
          <p:nvPr/>
        </p:nvGrpSpPr>
        <p:grpSpPr>
          <a:xfrm>
            <a:off x="3242520" y="2362040"/>
            <a:ext cx="312120" cy="950760"/>
            <a:chOff x="3242520" y="2362040"/>
            <a:chExt cx="312120" cy="95076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307C105-610A-01BA-0C3F-1E79021FE472}"/>
                    </a:ext>
                  </a:extLst>
                </p14:cNvPr>
                <p14:cNvContentPartPr/>
                <p14:nvPr/>
              </p14:nvContentPartPr>
              <p14:xfrm>
                <a:off x="3293280" y="2362040"/>
                <a:ext cx="126360" cy="871200"/>
              </p14:xfrm>
            </p:contentPart>
          </mc:Choice>
          <mc:Fallback xmlns="">
            <p:pic>
              <p:nvPicPr>
                <p:cNvPr id="11" name="Ink 10">
                  <a:extLst>
                    <a:ext uri="{FF2B5EF4-FFF2-40B4-BE49-F238E27FC236}">
                      <a16:creationId xmlns:a16="http://schemas.microsoft.com/office/drawing/2014/main" id="{4307C105-610A-01BA-0C3F-1E79021FE472}"/>
                    </a:ext>
                  </a:extLst>
                </p:cNvPr>
                <p:cNvPicPr/>
                <p:nvPr/>
              </p:nvPicPr>
              <p:blipFill>
                <a:blip r:embed="rId5"/>
                <a:stretch>
                  <a:fillRect/>
                </a:stretch>
              </p:blipFill>
              <p:spPr>
                <a:xfrm>
                  <a:off x="3275640" y="2344400"/>
                  <a:ext cx="16200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00497DA-5F39-5B27-4B05-88CB5A2BC283}"/>
                    </a:ext>
                  </a:extLst>
                </p14:cNvPr>
                <p14:cNvContentPartPr/>
                <p14:nvPr/>
              </p14:nvContentPartPr>
              <p14:xfrm>
                <a:off x="3242520" y="3098600"/>
                <a:ext cx="312120" cy="214200"/>
              </p14:xfrm>
            </p:contentPart>
          </mc:Choice>
          <mc:Fallback xmlns="">
            <p:pic>
              <p:nvPicPr>
                <p:cNvPr id="12" name="Ink 11">
                  <a:extLst>
                    <a:ext uri="{FF2B5EF4-FFF2-40B4-BE49-F238E27FC236}">
                      <a16:creationId xmlns:a16="http://schemas.microsoft.com/office/drawing/2014/main" id="{300497DA-5F39-5B27-4B05-88CB5A2BC283}"/>
                    </a:ext>
                  </a:extLst>
                </p:cNvPr>
                <p:cNvPicPr/>
                <p:nvPr/>
              </p:nvPicPr>
              <p:blipFill>
                <a:blip r:embed="rId7"/>
                <a:stretch>
                  <a:fillRect/>
                </a:stretch>
              </p:blipFill>
              <p:spPr>
                <a:xfrm>
                  <a:off x="3224880" y="3080600"/>
                  <a:ext cx="347760" cy="249840"/>
                </a:xfrm>
                <a:prstGeom prst="rect">
                  <a:avLst/>
                </a:prstGeom>
              </p:spPr>
            </p:pic>
          </mc:Fallback>
        </mc:AlternateContent>
      </p:grpSp>
    </p:spTree>
    <p:extLst>
      <p:ext uri="{BB962C8B-B14F-4D97-AF65-F5344CB8AC3E}">
        <p14:creationId xmlns:p14="http://schemas.microsoft.com/office/powerpoint/2010/main" val="3861950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B577-FC5A-5F94-C592-CA0C97BE96E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4341744-6A46-645B-5F9D-8F14DF33E961}"/>
              </a:ext>
            </a:extLst>
          </p:cNvPr>
          <p:cNvSpPr txBox="1"/>
          <p:nvPr/>
        </p:nvSpPr>
        <p:spPr>
          <a:xfrm>
            <a:off x="0" y="54443"/>
            <a:ext cx="11989942" cy="5509200"/>
          </a:xfrm>
          <a:prstGeom prst="rect">
            <a:avLst/>
          </a:prstGeom>
          <a:noFill/>
        </p:spPr>
        <p:txBody>
          <a:bodyPr wrap="square">
            <a:spAutoFit/>
          </a:bodyPr>
          <a:lstStyle/>
          <a:p>
            <a:pPr>
              <a:buNone/>
            </a:pPr>
            <a:r>
              <a:rPr lang="ro-RO" sz="2800" b="1" dirty="0"/>
              <a:t>Real-World Uses of Support Vector Machines (SVM)</a:t>
            </a:r>
            <a:endParaRPr lang="en-US" sz="2800" b="1" dirty="0"/>
          </a:p>
          <a:p>
            <a:pPr>
              <a:buNone/>
            </a:pPr>
            <a:endParaRPr lang="ro-RO" sz="2400" b="1" dirty="0"/>
          </a:p>
          <a:p>
            <a:pPr>
              <a:buNone/>
            </a:pPr>
            <a:r>
              <a:rPr lang="ro-RO" sz="2000" b="1" dirty="0"/>
              <a:t>Where </a:t>
            </a:r>
            <a:r>
              <a:rPr lang="en-US" sz="2000" b="1" dirty="0"/>
              <a:t>SVM</a:t>
            </a:r>
            <a:r>
              <a:rPr lang="ro-RO" sz="2000" b="1" dirty="0"/>
              <a:t> is used</a:t>
            </a:r>
            <a:r>
              <a:rPr lang="en-US" sz="2000" b="1" dirty="0"/>
              <a:t> (some examples):</a:t>
            </a:r>
          </a:p>
          <a:p>
            <a:pPr>
              <a:buNone/>
            </a:pPr>
            <a:endParaRPr lang="ro-RO" sz="2000" b="1" dirty="0"/>
          </a:p>
          <a:p>
            <a:pPr>
              <a:buFont typeface="Arial" panose="020B0604020202020204" pitchFamily="34" charset="0"/>
              <a:buChar char="•"/>
            </a:pPr>
            <a:r>
              <a:rPr lang="en-US" sz="2000" b="1" dirty="0"/>
              <a:t> </a:t>
            </a:r>
            <a:r>
              <a:rPr lang="ro-RO" sz="2000" b="1" dirty="0"/>
              <a:t>Medical diagnosis:</a:t>
            </a:r>
            <a:r>
              <a:rPr lang="ro-RO" sz="2000" dirty="0"/>
              <a:t> Classifying tumors (benign vs. malignant), disease detection from MRI or gene data.</a:t>
            </a: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endParaRPr lang="en-US" sz="2000" dirty="0"/>
          </a:p>
          <a:p>
            <a:pPr>
              <a:buFont typeface="Arial" panose="020B0604020202020204" pitchFamily="34" charset="0"/>
              <a:buChar char="•"/>
            </a:pPr>
            <a:endParaRPr lang="ro-RO" sz="2000" dirty="0"/>
          </a:p>
          <a:p>
            <a:pPr>
              <a:buFont typeface="Arial" panose="020B0604020202020204" pitchFamily="34" charset="0"/>
              <a:buChar char="•"/>
            </a:pPr>
            <a:r>
              <a:rPr lang="en-US" sz="2000" b="1" dirty="0"/>
              <a:t> </a:t>
            </a:r>
            <a:r>
              <a:rPr lang="ro-RO" sz="2000" b="1" dirty="0"/>
              <a:t>Computer vision:</a:t>
            </a:r>
            <a:r>
              <a:rPr lang="ro-RO" sz="2000" dirty="0"/>
              <a:t> Object / face recognition, handwriting classification (MNIST</a:t>
            </a:r>
            <a:r>
              <a:rPr lang="en-US" sz="2000" dirty="0"/>
              <a:t> dataset</a:t>
            </a:r>
            <a:r>
              <a:rPr lang="ro-RO" sz="2000" dirty="0"/>
              <a:t>).</a:t>
            </a: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endParaRPr lang="en-US" sz="2000" dirty="0"/>
          </a:p>
          <a:p>
            <a:endParaRPr lang="ro-RO" sz="2000" dirty="0"/>
          </a:p>
          <a:p>
            <a:pPr>
              <a:buFont typeface="Arial" panose="020B0604020202020204" pitchFamily="34" charset="0"/>
              <a:buChar char="•"/>
            </a:pPr>
            <a:r>
              <a:rPr lang="en-US" sz="2000" b="1" dirty="0"/>
              <a:t> </a:t>
            </a:r>
            <a:r>
              <a:rPr lang="ro-RO" sz="2000" b="1" dirty="0"/>
              <a:t>Fraud detection:</a:t>
            </a:r>
            <a:r>
              <a:rPr lang="ro-RO" sz="2000" dirty="0"/>
              <a:t> Detect unusual transaction patterns indicating fraud.</a:t>
            </a:r>
            <a:endParaRPr lang="en-US" sz="2000" dirty="0"/>
          </a:p>
        </p:txBody>
      </p:sp>
      <p:pic>
        <p:nvPicPr>
          <p:cNvPr id="2050" name="Picture 2" descr="1: Benign Tumor (left) and Malignant Tumor (Right) [5]">
            <a:extLst>
              <a:ext uri="{FF2B5EF4-FFF2-40B4-BE49-F238E27FC236}">
                <a16:creationId xmlns:a16="http://schemas.microsoft.com/office/drawing/2014/main" id="{8A10C407-B8BF-B7CD-4E2B-0CADC3CA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398" y="1861876"/>
            <a:ext cx="2160320" cy="14763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4EE6BE-797E-EE36-99AF-374AA1353574}"/>
              </a:ext>
            </a:extLst>
          </p:cNvPr>
          <p:cNvPicPr>
            <a:picLocks noChangeAspect="1"/>
          </p:cNvPicPr>
          <p:nvPr/>
        </p:nvPicPr>
        <p:blipFill>
          <a:blip r:embed="rId3"/>
          <a:stretch>
            <a:fillRect/>
          </a:stretch>
        </p:blipFill>
        <p:spPr>
          <a:xfrm>
            <a:off x="3709540" y="3715530"/>
            <a:ext cx="2065341" cy="1380277"/>
          </a:xfrm>
          <a:prstGeom prst="rect">
            <a:avLst/>
          </a:prstGeom>
        </p:spPr>
      </p:pic>
      <p:pic>
        <p:nvPicPr>
          <p:cNvPr id="6" name="Picture 5">
            <a:extLst>
              <a:ext uri="{FF2B5EF4-FFF2-40B4-BE49-F238E27FC236}">
                <a16:creationId xmlns:a16="http://schemas.microsoft.com/office/drawing/2014/main" id="{A9BC963A-9E31-3560-8DD8-F420A0649934}"/>
              </a:ext>
            </a:extLst>
          </p:cNvPr>
          <p:cNvPicPr>
            <a:picLocks noChangeAspect="1"/>
          </p:cNvPicPr>
          <p:nvPr/>
        </p:nvPicPr>
        <p:blipFill>
          <a:blip r:embed="rId4"/>
          <a:stretch>
            <a:fillRect/>
          </a:stretch>
        </p:blipFill>
        <p:spPr>
          <a:xfrm>
            <a:off x="6289837" y="3715530"/>
            <a:ext cx="1750835" cy="1382238"/>
          </a:xfrm>
          <a:prstGeom prst="rect">
            <a:avLst/>
          </a:prstGeom>
        </p:spPr>
      </p:pic>
      <p:pic>
        <p:nvPicPr>
          <p:cNvPr id="10" name="Picture 9">
            <a:extLst>
              <a:ext uri="{FF2B5EF4-FFF2-40B4-BE49-F238E27FC236}">
                <a16:creationId xmlns:a16="http://schemas.microsoft.com/office/drawing/2014/main" id="{416DECB2-2717-08AC-183E-61C0584E7FB6}"/>
              </a:ext>
            </a:extLst>
          </p:cNvPr>
          <p:cNvPicPr>
            <a:picLocks noChangeAspect="1"/>
          </p:cNvPicPr>
          <p:nvPr/>
        </p:nvPicPr>
        <p:blipFill>
          <a:blip r:embed="rId5"/>
          <a:stretch>
            <a:fillRect/>
          </a:stretch>
        </p:blipFill>
        <p:spPr>
          <a:xfrm>
            <a:off x="4640816" y="5531032"/>
            <a:ext cx="2910689" cy="1272665"/>
          </a:xfrm>
          <a:prstGeom prst="rect">
            <a:avLst/>
          </a:prstGeom>
        </p:spPr>
      </p:pic>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B1617649-5C95-24FC-8495-AA926088B785}"/>
                  </a:ext>
                </a:extLst>
              </p14:cNvPr>
              <p14:cNvContentPartPr/>
              <p14:nvPr/>
            </p14:nvContentPartPr>
            <p14:xfrm>
              <a:off x="5607518" y="5566704"/>
              <a:ext cx="458640" cy="192600"/>
            </p14:xfrm>
          </p:contentPart>
        </mc:Choice>
        <mc:Fallback>
          <p:pic>
            <p:nvPicPr>
              <p:cNvPr id="12" name="Ink 11">
                <a:extLst>
                  <a:ext uri="{FF2B5EF4-FFF2-40B4-BE49-F238E27FC236}">
                    <a16:creationId xmlns:a16="http://schemas.microsoft.com/office/drawing/2014/main" id="{B1617649-5C95-24FC-8495-AA926088B785}"/>
                  </a:ext>
                </a:extLst>
              </p:cNvPr>
              <p:cNvPicPr/>
              <p:nvPr/>
            </p:nvPicPr>
            <p:blipFill>
              <a:blip r:embed="rId7"/>
              <a:stretch>
                <a:fillRect/>
              </a:stretch>
            </p:blipFill>
            <p:spPr>
              <a:xfrm>
                <a:off x="5571518" y="5531064"/>
                <a:ext cx="5302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6A74A999-8E11-0768-BC43-FF2F8E33CBBC}"/>
                  </a:ext>
                </a:extLst>
              </p14:cNvPr>
              <p14:cNvContentPartPr/>
              <p14:nvPr/>
            </p14:nvContentPartPr>
            <p14:xfrm>
              <a:off x="5884718" y="5666424"/>
              <a:ext cx="366840" cy="93240"/>
            </p14:xfrm>
          </p:contentPart>
        </mc:Choice>
        <mc:Fallback>
          <p:pic>
            <p:nvPicPr>
              <p:cNvPr id="13" name="Ink 12">
                <a:extLst>
                  <a:ext uri="{FF2B5EF4-FFF2-40B4-BE49-F238E27FC236}">
                    <a16:creationId xmlns:a16="http://schemas.microsoft.com/office/drawing/2014/main" id="{6A74A999-8E11-0768-BC43-FF2F8E33CBBC}"/>
                  </a:ext>
                </a:extLst>
              </p:cNvPr>
              <p:cNvPicPr/>
              <p:nvPr/>
            </p:nvPicPr>
            <p:blipFill>
              <a:blip r:embed="rId9"/>
              <a:stretch>
                <a:fillRect/>
              </a:stretch>
            </p:blipFill>
            <p:spPr>
              <a:xfrm>
                <a:off x="5821718" y="5603784"/>
                <a:ext cx="492480" cy="218880"/>
              </a:xfrm>
              <a:prstGeom prst="rect">
                <a:avLst/>
              </a:prstGeom>
            </p:spPr>
          </p:pic>
        </mc:Fallback>
      </mc:AlternateContent>
    </p:spTree>
    <p:extLst>
      <p:ext uri="{BB962C8B-B14F-4D97-AF65-F5344CB8AC3E}">
        <p14:creationId xmlns:p14="http://schemas.microsoft.com/office/powerpoint/2010/main" val="3349336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B1D30-D3D0-1D40-86CF-F9A48134AF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1BB7B3-2EF1-6D58-FBE6-AB1B63524C3E}"/>
              </a:ext>
            </a:extLst>
          </p:cNvPr>
          <p:cNvSpPr txBox="1"/>
          <p:nvPr/>
        </p:nvSpPr>
        <p:spPr>
          <a:xfrm>
            <a:off x="202913" y="-18098"/>
            <a:ext cx="11989087" cy="6894195"/>
          </a:xfrm>
          <a:prstGeom prst="rect">
            <a:avLst/>
          </a:prstGeom>
          <a:noFill/>
        </p:spPr>
        <p:txBody>
          <a:bodyPr wrap="square">
            <a:spAutoFit/>
          </a:bodyPr>
          <a:lstStyle/>
          <a:p>
            <a:r>
              <a:rPr lang="ro-RO" sz="3200" b="1" dirty="0"/>
              <a:t>Notable papers</a:t>
            </a:r>
            <a:endParaRPr lang="en-US" sz="3200" b="1" dirty="0"/>
          </a:p>
          <a:p>
            <a:endParaRPr lang="ro-RO" sz="3200" b="1" dirty="0"/>
          </a:p>
          <a:p>
            <a:pPr marL="285750" indent="-285750">
              <a:buFont typeface="Arial" panose="020B0604020202020204" pitchFamily="34" charset="0"/>
              <a:buChar char="•"/>
            </a:pPr>
            <a:r>
              <a:rPr lang="ro-RO" dirty="0"/>
              <a:t>Cortes &amp; Vapnik (1995)</a:t>
            </a:r>
            <a:r>
              <a:rPr lang="ro-RO" sz="1800" dirty="0"/>
              <a:t> — </a:t>
            </a:r>
            <a:r>
              <a:rPr lang="ro-RO" b="1" dirty="0">
                <a:hlinkClick r:id="rId2"/>
              </a:rPr>
              <a:t>Support</a:t>
            </a:r>
            <a:r>
              <a:rPr lang="ro-RO" dirty="0">
                <a:hlinkClick r:id="rId2"/>
              </a:rPr>
              <a:t>-</a:t>
            </a:r>
            <a:r>
              <a:rPr lang="ro-RO" b="1" dirty="0">
                <a:hlinkClick r:id="rId2"/>
              </a:rPr>
              <a:t>vector networks</a:t>
            </a:r>
            <a:r>
              <a:rPr lang="en-US" b="1" dirty="0"/>
              <a:t> </a:t>
            </a:r>
            <a:r>
              <a:rPr lang="ro-RO" sz="1800" dirty="0"/>
              <a:t>→ </a:t>
            </a:r>
            <a:r>
              <a:rPr lang="en-US" sz="1800" dirty="0"/>
              <a:t>t</a:t>
            </a:r>
            <a:r>
              <a:rPr lang="ro-RO" dirty="0"/>
              <a:t>he original SVM paper</a:t>
            </a:r>
            <a:r>
              <a:rPr lang="ro-RO" sz="1800" dirty="0"/>
              <a:t>.</a:t>
            </a: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ro-RO"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o-RO" dirty="0"/>
              <a:t>Guyon et al. (2002)</a:t>
            </a:r>
            <a:r>
              <a:rPr lang="ro-RO" sz="1800" dirty="0"/>
              <a:t>— </a:t>
            </a:r>
            <a:r>
              <a:rPr lang="en-US" b="1" dirty="0">
                <a:hlinkClick r:id="rId3"/>
              </a:rPr>
              <a:t>Gene selection </a:t>
            </a:r>
            <a:r>
              <a:rPr lang="en-US" dirty="0">
                <a:hlinkClick r:id="rId3"/>
              </a:rPr>
              <a:t>for </a:t>
            </a:r>
            <a:r>
              <a:rPr lang="en-US" b="1" dirty="0">
                <a:hlinkClick r:id="rId3"/>
              </a:rPr>
              <a:t>cancer classification using support vector machines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t>a</a:t>
            </a:r>
            <a:r>
              <a:rPr lang="en-US" sz="1800" dirty="0"/>
              <a:t>nd many other </a:t>
            </a:r>
            <a:r>
              <a:rPr lang="en-US" dirty="0"/>
              <a:t>examples…find more here on Google Scholar:</a:t>
            </a:r>
            <a:endParaRPr lang="ro-RO" sz="1800" dirty="0"/>
          </a:p>
          <a:p>
            <a:pPr>
              <a:buFont typeface="Arial" panose="020B0604020202020204" pitchFamily="34" charset="0"/>
              <a:buChar char="•"/>
            </a:pPr>
            <a:endParaRPr lang="en-US" sz="1800" dirty="0"/>
          </a:p>
          <a:p>
            <a:pPr>
              <a:buFont typeface="Arial" panose="020B0604020202020204" pitchFamily="34" charset="0"/>
              <a:buChar char="•"/>
            </a:pPr>
            <a:endParaRPr lang="ro-RO" sz="1800" dirty="0"/>
          </a:p>
        </p:txBody>
      </p:sp>
      <p:cxnSp>
        <p:nvCxnSpPr>
          <p:cNvPr id="12" name="Straight Connector 11">
            <a:extLst>
              <a:ext uri="{FF2B5EF4-FFF2-40B4-BE49-F238E27FC236}">
                <a16:creationId xmlns:a16="http://schemas.microsoft.com/office/drawing/2014/main" id="{B59DF178-9900-567D-B1F3-6E77C20EA70D}"/>
              </a:ext>
            </a:extLst>
          </p:cNvPr>
          <p:cNvCxnSpPr>
            <a:cxnSpLocks/>
          </p:cNvCxnSpPr>
          <p:nvPr/>
        </p:nvCxnSpPr>
        <p:spPr>
          <a:xfrm>
            <a:off x="6742970" y="6099600"/>
            <a:ext cx="1198954" cy="0"/>
          </a:xfrm>
          <a:prstGeom prst="line">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3" name="Picture 2">
            <a:extLst>
              <a:ext uri="{FF2B5EF4-FFF2-40B4-BE49-F238E27FC236}">
                <a16:creationId xmlns:a16="http://schemas.microsoft.com/office/drawing/2014/main" id="{F09B8A25-AB28-54A7-B1FC-60FA8C36177E}"/>
              </a:ext>
            </a:extLst>
          </p:cNvPr>
          <p:cNvPicPr>
            <a:picLocks noChangeAspect="1"/>
          </p:cNvPicPr>
          <p:nvPr/>
        </p:nvPicPr>
        <p:blipFill>
          <a:blip r:embed="rId4"/>
          <a:stretch>
            <a:fillRect/>
          </a:stretch>
        </p:blipFill>
        <p:spPr>
          <a:xfrm>
            <a:off x="4622348" y="1308776"/>
            <a:ext cx="2947304" cy="2120221"/>
          </a:xfrm>
          <a:prstGeom prst="rect">
            <a:avLst/>
          </a:prstGeom>
        </p:spPr>
      </p:pic>
      <p:pic>
        <p:nvPicPr>
          <p:cNvPr id="6" name="Picture 5">
            <a:extLst>
              <a:ext uri="{FF2B5EF4-FFF2-40B4-BE49-F238E27FC236}">
                <a16:creationId xmlns:a16="http://schemas.microsoft.com/office/drawing/2014/main" id="{DC2AD3B2-BD59-2BD3-E4F4-4F1F72664765}"/>
              </a:ext>
            </a:extLst>
          </p:cNvPr>
          <p:cNvPicPr>
            <a:picLocks noChangeAspect="1"/>
          </p:cNvPicPr>
          <p:nvPr/>
        </p:nvPicPr>
        <p:blipFill>
          <a:blip r:embed="rId5"/>
          <a:stretch>
            <a:fillRect/>
          </a:stretch>
        </p:blipFill>
        <p:spPr>
          <a:xfrm>
            <a:off x="8133586" y="5549222"/>
            <a:ext cx="3433312" cy="1049699"/>
          </a:xfrm>
          <a:prstGeom prst="rect">
            <a:avLst/>
          </a:prstGeom>
        </p:spPr>
      </p:pic>
      <p:pic>
        <p:nvPicPr>
          <p:cNvPr id="10" name="Picture 9">
            <a:extLst>
              <a:ext uri="{FF2B5EF4-FFF2-40B4-BE49-F238E27FC236}">
                <a16:creationId xmlns:a16="http://schemas.microsoft.com/office/drawing/2014/main" id="{6012A1F0-B551-090F-1B79-1EAF0E913C8C}"/>
              </a:ext>
            </a:extLst>
          </p:cNvPr>
          <p:cNvPicPr>
            <a:picLocks noChangeAspect="1"/>
          </p:cNvPicPr>
          <p:nvPr/>
        </p:nvPicPr>
        <p:blipFill>
          <a:blip r:embed="rId6"/>
          <a:stretch>
            <a:fillRect/>
          </a:stretch>
        </p:blipFill>
        <p:spPr>
          <a:xfrm>
            <a:off x="4832435" y="3907834"/>
            <a:ext cx="2527129" cy="2019226"/>
          </a:xfrm>
          <a:prstGeom prst="rect">
            <a:avLst/>
          </a:prstGeom>
        </p:spPr>
      </p:pic>
    </p:spTree>
    <p:extLst>
      <p:ext uri="{BB962C8B-B14F-4D97-AF65-F5344CB8AC3E}">
        <p14:creationId xmlns:p14="http://schemas.microsoft.com/office/powerpoint/2010/main" val="193193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1031589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1647B9-23A9-A877-AFC6-24BB8202C2CE}"/>
              </a:ext>
            </a:extLst>
          </p:cNvPr>
          <p:cNvPicPr>
            <a:picLocks noChangeAspect="1"/>
          </p:cNvPicPr>
          <p:nvPr/>
        </p:nvPicPr>
        <p:blipFill>
          <a:blip r:embed="rId2"/>
          <a:stretch>
            <a:fillRect/>
          </a:stretch>
        </p:blipFill>
        <p:spPr>
          <a:xfrm>
            <a:off x="0" y="1207567"/>
            <a:ext cx="6588404" cy="5650433"/>
          </a:xfrm>
          <a:prstGeom prst="rect">
            <a:avLst/>
          </a:prstGeom>
        </p:spPr>
      </p:pic>
      <p:sp>
        <p:nvSpPr>
          <p:cNvPr id="8" name="TextBox 7">
            <a:extLst>
              <a:ext uri="{FF2B5EF4-FFF2-40B4-BE49-F238E27FC236}">
                <a16:creationId xmlns:a16="http://schemas.microsoft.com/office/drawing/2014/main" id="{B86B701D-4B45-8603-05EA-1A2F08C223B1}"/>
              </a:ext>
            </a:extLst>
          </p:cNvPr>
          <p:cNvSpPr txBox="1"/>
          <p:nvPr/>
        </p:nvSpPr>
        <p:spPr>
          <a:xfrm>
            <a:off x="1480" y="110945"/>
            <a:ext cx="12190520" cy="830997"/>
          </a:xfrm>
          <a:prstGeom prst="rect">
            <a:avLst/>
          </a:prstGeom>
          <a:noFill/>
        </p:spPr>
        <p:txBody>
          <a:bodyPr wrap="square">
            <a:spAutoFit/>
          </a:bodyPr>
          <a:lstStyle/>
          <a:p>
            <a:r>
              <a:rPr lang="en-US" sz="2400" dirty="0"/>
              <a:t>Let’s build an SVM classifier to distinguish between the </a:t>
            </a:r>
            <a:r>
              <a:rPr lang="en-US" sz="2400" dirty="0" err="1"/>
              <a:t>setosa</a:t>
            </a:r>
            <a:r>
              <a:rPr lang="en-US" sz="2400" dirty="0"/>
              <a:t> and versicolor types in the iris dataset, based only on the petal length and petal width features:</a:t>
            </a:r>
          </a:p>
        </p:txBody>
      </p:sp>
      <p:pic>
        <p:nvPicPr>
          <p:cNvPr id="10" name="Picture 9">
            <a:extLst>
              <a:ext uri="{FF2B5EF4-FFF2-40B4-BE49-F238E27FC236}">
                <a16:creationId xmlns:a16="http://schemas.microsoft.com/office/drawing/2014/main" id="{A4100CBC-4D84-7DED-08AD-F9BDDE761C95}"/>
              </a:ext>
            </a:extLst>
          </p:cNvPr>
          <p:cNvPicPr>
            <a:picLocks noChangeAspect="1"/>
          </p:cNvPicPr>
          <p:nvPr/>
        </p:nvPicPr>
        <p:blipFill>
          <a:blip r:embed="rId3"/>
          <a:stretch>
            <a:fillRect/>
          </a:stretch>
        </p:blipFill>
        <p:spPr>
          <a:xfrm>
            <a:off x="6747703" y="2567846"/>
            <a:ext cx="5444297" cy="1722307"/>
          </a:xfrm>
          <a:prstGeom prst="rect">
            <a:avLst/>
          </a:prstGeom>
        </p:spPr>
      </p:pic>
    </p:spTree>
    <p:extLst>
      <p:ext uri="{BB962C8B-B14F-4D97-AF65-F5344CB8AC3E}">
        <p14:creationId xmlns:p14="http://schemas.microsoft.com/office/powerpoint/2010/main" val="2734427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C885D3-419B-279E-E5BA-7E60C7EB6071}"/>
              </a:ext>
            </a:extLst>
          </p:cNvPr>
          <p:cNvSpPr txBox="1"/>
          <p:nvPr/>
        </p:nvSpPr>
        <p:spPr>
          <a:xfrm>
            <a:off x="0" y="88776"/>
            <a:ext cx="23170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1) Hard margin SVM</a:t>
            </a:r>
          </a:p>
        </p:txBody>
      </p:sp>
      <p:pic>
        <p:nvPicPr>
          <p:cNvPr id="6" name="Picture 5">
            <a:extLst>
              <a:ext uri="{FF2B5EF4-FFF2-40B4-BE49-F238E27FC236}">
                <a16:creationId xmlns:a16="http://schemas.microsoft.com/office/drawing/2014/main" id="{6865E5F1-D3EE-C6B4-7964-EBD7246298CF}"/>
              </a:ext>
            </a:extLst>
          </p:cNvPr>
          <p:cNvPicPr>
            <a:picLocks noChangeAspect="1"/>
          </p:cNvPicPr>
          <p:nvPr/>
        </p:nvPicPr>
        <p:blipFill>
          <a:blip r:embed="rId2"/>
          <a:stretch>
            <a:fillRect/>
          </a:stretch>
        </p:blipFill>
        <p:spPr>
          <a:xfrm>
            <a:off x="2685990" y="784960"/>
            <a:ext cx="5928345" cy="1433757"/>
          </a:xfrm>
          <a:prstGeom prst="rect">
            <a:avLst/>
          </a:prstGeom>
        </p:spPr>
      </p:pic>
      <p:pic>
        <p:nvPicPr>
          <p:cNvPr id="8" name="Picture 7">
            <a:extLst>
              <a:ext uri="{FF2B5EF4-FFF2-40B4-BE49-F238E27FC236}">
                <a16:creationId xmlns:a16="http://schemas.microsoft.com/office/drawing/2014/main" id="{9FC77884-F6FE-29AB-4849-B4A46AAB509A}"/>
              </a:ext>
            </a:extLst>
          </p:cNvPr>
          <p:cNvPicPr>
            <a:picLocks noChangeAspect="1"/>
          </p:cNvPicPr>
          <p:nvPr/>
        </p:nvPicPr>
        <p:blipFill>
          <a:blip r:embed="rId3"/>
          <a:stretch>
            <a:fillRect/>
          </a:stretch>
        </p:blipFill>
        <p:spPr>
          <a:xfrm>
            <a:off x="1591945" y="4247786"/>
            <a:ext cx="8116433" cy="2610214"/>
          </a:xfrm>
          <a:prstGeom prst="rect">
            <a:avLst/>
          </a:prstGeom>
        </p:spPr>
      </p:pic>
      <p:sp>
        <p:nvSpPr>
          <p:cNvPr id="9" name="Arrow: Down 8">
            <a:extLst>
              <a:ext uri="{FF2B5EF4-FFF2-40B4-BE49-F238E27FC236}">
                <a16:creationId xmlns:a16="http://schemas.microsoft.com/office/drawing/2014/main" id="{E6C8FE58-CD4E-4095-E4E7-8518F2A1CC30}"/>
              </a:ext>
            </a:extLst>
          </p:cNvPr>
          <p:cNvSpPr/>
          <p:nvPr/>
        </p:nvSpPr>
        <p:spPr>
          <a:xfrm>
            <a:off x="5326601" y="2435055"/>
            <a:ext cx="550415" cy="16841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F88067-0D32-ADA2-8149-7A9999053A2C}"/>
              </a:ext>
            </a:extLst>
          </p:cNvPr>
          <p:cNvSpPr txBox="1"/>
          <p:nvPr/>
        </p:nvSpPr>
        <p:spPr>
          <a:xfrm>
            <a:off x="5788241" y="2910086"/>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grpSp>
        <p:nvGrpSpPr>
          <p:cNvPr id="13" name="Group 12">
            <a:extLst>
              <a:ext uri="{FF2B5EF4-FFF2-40B4-BE49-F238E27FC236}">
                <a16:creationId xmlns:a16="http://schemas.microsoft.com/office/drawing/2014/main" id="{D45889FB-9C36-1682-6E41-A5D0EFC6A32A}"/>
              </a:ext>
            </a:extLst>
          </p:cNvPr>
          <p:cNvGrpSpPr/>
          <p:nvPr/>
        </p:nvGrpSpPr>
        <p:grpSpPr>
          <a:xfrm>
            <a:off x="7306459" y="754235"/>
            <a:ext cx="2241000" cy="808560"/>
            <a:chOff x="7306459" y="754235"/>
            <a:chExt cx="2241000" cy="80856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06E03F6-1027-B237-6CB3-2F7A72429A74}"/>
                    </a:ext>
                  </a:extLst>
                </p14:cNvPr>
                <p14:cNvContentPartPr/>
                <p14:nvPr/>
              </p14:nvContentPartPr>
              <p14:xfrm>
                <a:off x="7306459" y="851435"/>
                <a:ext cx="1883160" cy="711360"/>
              </p14:xfrm>
            </p:contentPart>
          </mc:Choice>
          <mc:Fallback xmlns="">
            <p:pic>
              <p:nvPicPr>
                <p:cNvPr id="11" name="Ink 10">
                  <a:extLst>
                    <a:ext uri="{FF2B5EF4-FFF2-40B4-BE49-F238E27FC236}">
                      <a16:creationId xmlns:a16="http://schemas.microsoft.com/office/drawing/2014/main" id="{106E03F6-1027-B237-6CB3-2F7A72429A74}"/>
                    </a:ext>
                  </a:extLst>
                </p:cNvPr>
                <p:cNvPicPr/>
                <p:nvPr/>
              </p:nvPicPr>
              <p:blipFill>
                <a:blip r:embed="rId5"/>
                <a:stretch>
                  <a:fillRect/>
                </a:stretch>
              </p:blipFill>
              <p:spPr>
                <a:xfrm>
                  <a:off x="7297461" y="842435"/>
                  <a:ext cx="1900797"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6682BEE-D6EF-F512-1BAF-420C7E125AE4}"/>
                    </a:ext>
                  </a:extLst>
                </p14:cNvPr>
                <p14:cNvContentPartPr/>
                <p14:nvPr/>
              </p14:nvContentPartPr>
              <p14:xfrm>
                <a:off x="9054979" y="754235"/>
                <a:ext cx="492480" cy="323280"/>
              </p14:xfrm>
            </p:contentPart>
          </mc:Choice>
          <mc:Fallback xmlns="">
            <p:pic>
              <p:nvPicPr>
                <p:cNvPr id="12" name="Ink 11">
                  <a:extLst>
                    <a:ext uri="{FF2B5EF4-FFF2-40B4-BE49-F238E27FC236}">
                      <a16:creationId xmlns:a16="http://schemas.microsoft.com/office/drawing/2014/main" id="{A6682BEE-D6EF-F512-1BAF-420C7E125AE4}"/>
                    </a:ext>
                  </a:extLst>
                </p:cNvPr>
                <p:cNvPicPr/>
                <p:nvPr/>
              </p:nvPicPr>
              <p:blipFill>
                <a:blip r:embed="rId7"/>
                <a:stretch>
                  <a:fillRect/>
                </a:stretch>
              </p:blipFill>
              <p:spPr>
                <a:xfrm>
                  <a:off x="9045986" y="745235"/>
                  <a:ext cx="510107" cy="340920"/>
                </a:xfrm>
                <a:prstGeom prst="rect">
                  <a:avLst/>
                </a:prstGeom>
              </p:spPr>
            </p:pic>
          </mc:Fallback>
        </mc:AlternateContent>
      </p:grpSp>
      <p:sp>
        <p:nvSpPr>
          <p:cNvPr id="14" name="TextBox 13">
            <a:extLst>
              <a:ext uri="{FF2B5EF4-FFF2-40B4-BE49-F238E27FC236}">
                <a16:creationId xmlns:a16="http://schemas.microsoft.com/office/drawing/2014/main" id="{E4FCCC0D-9D86-4D3B-638A-9F0A8C54B337}"/>
              </a:ext>
            </a:extLst>
          </p:cNvPr>
          <p:cNvSpPr txBox="1"/>
          <p:nvPr/>
        </p:nvSpPr>
        <p:spPr>
          <a:xfrm>
            <a:off x="9301220" y="88776"/>
            <a:ext cx="262149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hard margin </a:t>
            </a:r>
            <a:r>
              <a:rPr lang="en-US" b="1" dirty="0"/>
              <a:t>C</a:t>
            </a:r>
            <a:r>
              <a:rPr lang="en-US" dirty="0"/>
              <a:t> is set to +</a:t>
            </a:r>
          </a:p>
          <a:p>
            <a:endParaRPr lang="en-US" dirty="0"/>
          </a:p>
          <a:p>
            <a:pPr marL="285750" indent="-285750">
              <a:buFont typeface="Arial" panose="020B0604020202020204" pitchFamily="34" charset="0"/>
              <a:buChar char="•"/>
            </a:pPr>
            <a:r>
              <a:rPr lang="en-US" dirty="0"/>
              <a:t>it means that we want a perfect separation of the data without allowing any misclassifications</a:t>
            </a:r>
          </a:p>
        </p:txBody>
      </p:sp>
      <p:pic>
        <p:nvPicPr>
          <p:cNvPr id="16" name="Picture 15">
            <a:extLst>
              <a:ext uri="{FF2B5EF4-FFF2-40B4-BE49-F238E27FC236}">
                <a16:creationId xmlns:a16="http://schemas.microsoft.com/office/drawing/2014/main" id="{CFF48A7A-A82B-BA0E-FD43-B2A1FC2823E3}"/>
              </a:ext>
            </a:extLst>
          </p:cNvPr>
          <p:cNvPicPr>
            <a:picLocks noChangeAspect="1"/>
          </p:cNvPicPr>
          <p:nvPr/>
        </p:nvPicPr>
        <p:blipFill>
          <a:blip r:embed="rId8"/>
          <a:stretch>
            <a:fillRect/>
          </a:stretch>
        </p:blipFill>
        <p:spPr>
          <a:xfrm>
            <a:off x="10376135" y="458108"/>
            <a:ext cx="348148" cy="161640"/>
          </a:xfrm>
          <a:prstGeom prst="rect">
            <a:avLst/>
          </a:prstGeom>
        </p:spPr>
      </p:pic>
      <p:sp>
        <p:nvSpPr>
          <p:cNvPr id="20" name="TextBox 19">
            <a:extLst>
              <a:ext uri="{FF2B5EF4-FFF2-40B4-BE49-F238E27FC236}">
                <a16:creationId xmlns:a16="http://schemas.microsoft.com/office/drawing/2014/main" id="{CE8FF46B-3DA5-70E4-FD71-46B24A3CCBCF}"/>
              </a:ext>
            </a:extLst>
          </p:cNvPr>
          <p:cNvSpPr txBox="1"/>
          <p:nvPr/>
        </p:nvSpPr>
        <p:spPr>
          <a:xfrm>
            <a:off x="25448" y="946355"/>
            <a:ext cx="2219898" cy="1077218"/>
          </a:xfrm>
          <a:prstGeom prst="rect">
            <a:avLst/>
          </a:prstGeom>
          <a:noFill/>
        </p:spPr>
        <p:txBody>
          <a:bodyPr wrap="square" rtlCol="0">
            <a:spAutoFit/>
          </a:bodyPr>
          <a:lstStyle/>
          <a:p>
            <a:r>
              <a:rPr lang="en-US" sz="1600" dirty="0">
                <a:sym typeface="Wingdings" panose="05000000000000000000" pitchFamily="2" charset="2"/>
              </a:rPr>
              <a:t>this means the decision boundary is a linear hyperplane </a:t>
            </a:r>
          </a:p>
          <a:p>
            <a:r>
              <a:rPr lang="en-US" sz="1600" dirty="0">
                <a:sym typeface="Wingdings" panose="05000000000000000000" pitchFamily="2" charset="2"/>
              </a:rPr>
              <a:t>( a line, a plane, etc.)  </a:t>
            </a:r>
            <a:endParaRPr lang="en-US" sz="1600" dirty="0"/>
          </a:p>
        </p:txBody>
      </p:sp>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99CB8B8-4F1A-6B29-BB42-B796B061EC3D}"/>
                  </a:ext>
                </a:extLst>
              </p14:cNvPr>
              <p14:cNvContentPartPr/>
              <p14:nvPr/>
            </p14:nvContentPartPr>
            <p14:xfrm>
              <a:off x="2333059" y="1357235"/>
              <a:ext cx="3340080" cy="178920"/>
            </p14:xfrm>
          </p:contentPart>
        </mc:Choice>
        <mc:Fallback xmlns="">
          <p:pic>
            <p:nvPicPr>
              <p:cNvPr id="23" name="Ink 22">
                <a:extLst>
                  <a:ext uri="{FF2B5EF4-FFF2-40B4-BE49-F238E27FC236}">
                    <a16:creationId xmlns:a16="http://schemas.microsoft.com/office/drawing/2014/main" id="{899CB8B8-4F1A-6B29-BB42-B796B061EC3D}"/>
                  </a:ext>
                </a:extLst>
              </p:cNvPr>
              <p:cNvPicPr/>
              <p:nvPr/>
            </p:nvPicPr>
            <p:blipFill>
              <a:blip r:embed="rId10"/>
              <a:stretch>
                <a:fillRect/>
              </a:stretch>
            </p:blipFill>
            <p:spPr>
              <a:xfrm>
                <a:off x="2324059" y="1348253"/>
                <a:ext cx="3357720" cy="19652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1CE5E302-D863-8DC2-583A-49697A2F00B9}"/>
                  </a:ext>
                </a:extLst>
              </p14:cNvPr>
              <p14:cNvContentPartPr/>
              <p14:nvPr/>
            </p14:nvContentPartPr>
            <p14:xfrm>
              <a:off x="2284819" y="1313675"/>
              <a:ext cx="280080" cy="173880"/>
            </p14:xfrm>
          </p:contentPart>
        </mc:Choice>
        <mc:Fallback xmlns="">
          <p:pic>
            <p:nvPicPr>
              <p:cNvPr id="26" name="Ink 25">
                <a:extLst>
                  <a:ext uri="{FF2B5EF4-FFF2-40B4-BE49-F238E27FC236}">
                    <a16:creationId xmlns:a16="http://schemas.microsoft.com/office/drawing/2014/main" id="{1CE5E302-D863-8DC2-583A-49697A2F00B9}"/>
                  </a:ext>
                </a:extLst>
              </p:cNvPr>
              <p:cNvPicPr/>
              <p:nvPr/>
            </p:nvPicPr>
            <p:blipFill>
              <a:blip r:embed="rId12"/>
              <a:stretch>
                <a:fillRect/>
              </a:stretch>
            </p:blipFill>
            <p:spPr>
              <a:xfrm>
                <a:off x="2275819" y="1304675"/>
                <a:ext cx="2977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1CDF78B5-45E0-ED04-22B3-B74E19EE022D}"/>
                  </a:ext>
                </a:extLst>
              </p14:cNvPr>
              <p14:cNvContentPartPr/>
              <p14:nvPr/>
            </p14:nvContentPartPr>
            <p14:xfrm>
              <a:off x="4051699" y="1668995"/>
              <a:ext cx="381600" cy="35640"/>
            </p14:xfrm>
          </p:contentPart>
        </mc:Choice>
        <mc:Fallback xmlns="">
          <p:pic>
            <p:nvPicPr>
              <p:cNvPr id="2" name="Ink 1">
                <a:extLst>
                  <a:ext uri="{FF2B5EF4-FFF2-40B4-BE49-F238E27FC236}">
                    <a16:creationId xmlns:a16="http://schemas.microsoft.com/office/drawing/2014/main" id="{1CDF78B5-45E0-ED04-22B3-B74E19EE022D}"/>
                  </a:ext>
                </a:extLst>
              </p:cNvPr>
              <p:cNvPicPr/>
              <p:nvPr/>
            </p:nvPicPr>
            <p:blipFill>
              <a:blip r:embed="rId14"/>
              <a:stretch>
                <a:fillRect/>
              </a:stretch>
            </p:blipFill>
            <p:spPr>
              <a:xfrm>
                <a:off x="3998059" y="1560995"/>
                <a:ext cx="489240" cy="251280"/>
              </a:xfrm>
              <a:prstGeom prst="rect">
                <a:avLst/>
              </a:prstGeom>
            </p:spPr>
          </p:pic>
        </mc:Fallback>
      </mc:AlternateContent>
    </p:spTree>
    <p:extLst>
      <p:ext uri="{BB962C8B-B14F-4D97-AF65-F5344CB8AC3E}">
        <p14:creationId xmlns:p14="http://schemas.microsoft.com/office/powerpoint/2010/main" val="2194153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C885D3-419B-279E-E5BA-7E60C7EB6071}"/>
              </a:ext>
            </a:extLst>
          </p:cNvPr>
          <p:cNvSpPr txBox="1"/>
          <p:nvPr/>
        </p:nvSpPr>
        <p:spPr>
          <a:xfrm>
            <a:off x="0" y="88776"/>
            <a:ext cx="23170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1) Soft margin SVM</a:t>
            </a:r>
          </a:p>
        </p:txBody>
      </p:sp>
      <p:sp>
        <p:nvSpPr>
          <p:cNvPr id="9" name="Arrow: Down 8">
            <a:extLst>
              <a:ext uri="{FF2B5EF4-FFF2-40B4-BE49-F238E27FC236}">
                <a16:creationId xmlns:a16="http://schemas.microsoft.com/office/drawing/2014/main" id="{E6C8FE58-CD4E-4095-E4E7-8518F2A1CC30}"/>
              </a:ext>
            </a:extLst>
          </p:cNvPr>
          <p:cNvSpPr/>
          <p:nvPr/>
        </p:nvSpPr>
        <p:spPr>
          <a:xfrm>
            <a:off x="5326601" y="2435055"/>
            <a:ext cx="550415" cy="16841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F88067-0D32-ADA2-8149-7A9999053A2C}"/>
              </a:ext>
            </a:extLst>
          </p:cNvPr>
          <p:cNvSpPr txBox="1"/>
          <p:nvPr/>
        </p:nvSpPr>
        <p:spPr>
          <a:xfrm>
            <a:off x="5788241" y="2910086"/>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pic>
        <p:nvPicPr>
          <p:cNvPr id="28" name="Picture 27">
            <a:extLst>
              <a:ext uri="{FF2B5EF4-FFF2-40B4-BE49-F238E27FC236}">
                <a16:creationId xmlns:a16="http://schemas.microsoft.com/office/drawing/2014/main" id="{A7EE1BF0-1420-90DF-9FBF-52CD5DF6A36F}"/>
              </a:ext>
            </a:extLst>
          </p:cNvPr>
          <p:cNvPicPr>
            <a:picLocks noChangeAspect="1"/>
          </p:cNvPicPr>
          <p:nvPr/>
        </p:nvPicPr>
        <p:blipFill>
          <a:blip r:embed="rId2"/>
          <a:stretch>
            <a:fillRect/>
          </a:stretch>
        </p:blipFill>
        <p:spPr>
          <a:xfrm>
            <a:off x="2373699" y="724151"/>
            <a:ext cx="7006634" cy="1494566"/>
          </a:xfrm>
          <a:prstGeom prst="rect">
            <a:avLst/>
          </a:prstGeom>
        </p:spPr>
      </p:pic>
      <p:pic>
        <p:nvPicPr>
          <p:cNvPr id="30" name="Picture 29">
            <a:extLst>
              <a:ext uri="{FF2B5EF4-FFF2-40B4-BE49-F238E27FC236}">
                <a16:creationId xmlns:a16="http://schemas.microsoft.com/office/drawing/2014/main" id="{F96A14DA-5BA4-7F8F-9DF7-AACBDACEF9B0}"/>
              </a:ext>
            </a:extLst>
          </p:cNvPr>
          <p:cNvPicPr>
            <a:picLocks noChangeAspect="1"/>
          </p:cNvPicPr>
          <p:nvPr/>
        </p:nvPicPr>
        <p:blipFill>
          <a:blip r:embed="rId3"/>
          <a:stretch>
            <a:fillRect/>
          </a:stretch>
        </p:blipFill>
        <p:spPr>
          <a:xfrm>
            <a:off x="1018025" y="4215391"/>
            <a:ext cx="9717982" cy="2642609"/>
          </a:xfrm>
          <a:prstGeom prst="rect">
            <a:avLst/>
          </a:prstGeom>
        </p:spPr>
      </p:pic>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EE553D9A-7345-F9BD-EBA5-C2FC8F42598B}"/>
                  </a:ext>
                </a:extLst>
              </p14:cNvPr>
              <p14:cNvContentPartPr/>
              <p14:nvPr/>
            </p14:nvContentPartPr>
            <p14:xfrm>
              <a:off x="3790699" y="1082195"/>
              <a:ext cx="1187640" cy="100800"/>
            </p14:xfrm>
          </p:contentPart>
        </mc:Choice>
        <mc:Fallback xmlns="">
          <p:pic>
            <p:nvPicPr>
              <p:cNvPr id="34" name="Ink 33">
                <a:extLst>
                  <a:ext uri="{FF2B5EF4-FFF2-40B4-BE49-F238E27FC236}">
                    <a16:creationId xmlns:a16="http://schemas.microsoft.com/office/drawing/2014/main" id="{EE553D9A-7345-F9BD-EBA5-C2FC8F42598B}"/>
                  </a:ext>
                </a:extLst>
              </p:cNvPr>
              <p:cNvPicPr/>
              <p:nvPr/>
            </p:nvPicPr>
            <p:blipFill>
              <a:blip r:embed="rId5"/>
              <a:stretch>
                <a:fillRect/>
              </a:stretch>
            </p:blipFill>
            <p:spPr>
              <a:xfrm>
                <a:off x="3737059" y="974555"/>
                <a:ext cx="1295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CD58D470-10AC-8F94-F756-B02D3FDD62F1}"/>
                  </a:ext>
                </a:extLst>
              </p14:cNvPr>
              <p14:cNvContentPartPr/>
              <p14:nvPr/>
            </p14:nvContentPartPr>
            <p14:xfrm>
              <a:off x="3799699" y="770795"/>
              <a:ext cx="1027440" cy="100080"/>
            </p14:xfrm>
          </p:contentPart>
        </mc:Choice>
        <mc:Fallback xmlns="">
          <p:pic>
            <p:nvPicPr>
              <p:cNvPr id="35" name="Ink 34">
                <a:extLst>
                  <a:ext uri="{FF2B5EF4-FFF2-40B4-BE49-F238E27FC236}">
                    <a16:creationId xmlns:a16="http://schemas.microsoft.com/office/drawing/2014/main" id="{CD58D470-10AC-8F94-F756-B02D3FDD62F1}"/>
                  </a:ext>
                </a:extLst>
              </p:cNvPr>
              <p:cNvPicPr/>
              <p:nvPr/>
            </p:nvPicPr>
            <p:blipFill>
              <a:blip r:embed="rId7"/>
              <a:stretch>
                <a:fillRect/>
              </a:stretch>
            </p:blipFill>
            <p:spPr>
              <a:xfrm>
                <a:off x="3745699" y="662795"/>
                <a:ext cx="1135080" cy="315720"/>
              </a:xfrm>
              <a:prstGeom prst="rect">
                <a:avLst/>
              </a:prstGeom>
            </p:spPr>
          </p:pic>
        </mc:Fallback>
      </mc:AlternateContent>
      <p:pic>
        <p:nvPicPr>
          <p:cNvPr id="37" name="Picture 36">
            <a:extLst>
              <a:ext uri="{FF2B5EF4-FFF2-40B4-BE49-F238E27FC236}">
                <a16:creationId xmlns:a16="http://schemas.microsoft.com/office/drawing/2014/main" id="{FA5CF381-6271-8A73-5B17-4BFBC5EEF480}"/>
              </a:ext>
            </a:extLst>
          </p:cNvPr>
          <p:cNvPicPr>
            <a:picLocks noChangeAspect="1"/>
          </p:cNvPicPr>
          <p:nvPr/>
        </p:nvPicPr>
        <p:blipFill>
          <a:blip r:embed="rId8"/>
          <a:stretch>
            <a:fillRect/>
          </a:stretch>
        </p:blipFill>
        <p:spPr>
          <a:xfrm>
            <a:off x="2366381" y="198710"/>
            <a:ext cx="4036275" cy="369332"/>
          </a:xfrm>
          <a:prstGeom prst="rect">
            <a:avLst/>
          </a:prstGeom>
        </p:spPr>
      </p:pic>
      <p:sp>
        <p:nvSpPr>
          <p:cNvPr id="39" name="Rectangle 38">
            <a:extLst>
              <a:ext uri="{FF2B5EF4-FFF2-40B4-BE49-F238E27FC236}">
                <a16:creationId xmlns:a16="http://schemas.microsoft.com/office/drawing/2014/main" id="{71D1785D-5C4C-9152-BB31-3BEE879BA3F6}"/>
              </a:ext>
            </a:extLst>
          </p:cNvPr>
          <p:cNvSpPr/>
          <p:nvPr/>
        </p:nvSpPr>
        <p:spPr>
          <a:xfrm>
            <a:off x="6402655" y="198711"/>
            <a:ext cx="2977678" cy="525440"/>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560BE8-9EE8-EA46-43B2-2EEC6AF165E7}"/>
              </a:ext>
            </a:extLst>
          </p:cNvPr>
          <p:cNvSpPr/>
          <p:nvPr/>
        </p:nvSpPr>
        <p:spPr>
          <a:xfrm>
            <a:off x="2373699" y="557589"/>
            <a:ext cx="4078266" cy="166562"/>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7C2D063-CE44-32AE-D6AD-825AEF50EC5B}"/>
              </a:ext>
            </a:extLst>
          </p:cNvPr>
          <p:cNvSpPr txBox="1"/>
          <p:nvPr/>
        </p:nvSpPr>
        <p:spPr>
          <a:xfrm>
            <a:off x="-80231" y="599312"/>
            <a:ext cx="2446612" cy="2031325"/>
          </a:xfrm>
          <a:prstGeom prst="rect">
            <a:avLst/>
          </a:prstGeom>
          <a:noFill/>
        </p:spPr>
        <p:txBody>
          <a:bodyPr wrap="square">
            <a:spAutoFit/>
          </a:bodyPr>
          <a:lstStyle/>
          <a:p>
            <a:pPr marL="285750" indent="-285750">
              <a:buFont typeface="Arial" panose="020B0604020202020204" pitchFamily="34" charset="0"/>
              <a:buChar char="•"/>
            </a:pPr>
            <a:r>
              <a:rPr lang="en-US" sz="1400" dirty="0"/>
              <a:t>a small value of </a:t>
            </a:r>
            <a:r>
              <a:rPr lang="en-US" sz="1400" b="1" dirty="0"/>
              <a:t>C</a:t>
            </a:r>
            <a:r>
              <a:rPr lang="en-US" sz="1400" dirty="0"/>
              <a:t> makes the SVM more tolerant of misclassifications and margin violations. The model will allow more points to be within the margin or even on the wrong side of the hyperplane</a:t>
            </a:r>
          </a:p>
        </p:txBody>
      </p:sp>
      <p:sp>
        <p:nvSpPr>
          <p:cNvPr id="45" name="TextBox 44">
            <a:extLst>
              <a:ext uri="{FF2B5EF4-FFF2-40B4-BE49-F238E27FC236}">
                <a16:creationId xmlns:a16="http://schemas.microsoft.com/office/drawing/2014/main" id="{5AEF1DE1-0BD2-C3E9-1E45-17BF6CACCC0E}"/>
              </a:ext>
            </a:extLst>
          </p:cNvPr>
          <p:cNvSpPr txBox="1"/>
          <p:nvPr/>
        </p:nvSpPr>
        <p:spPr>
          <a:xfrm>
            <a:off x="-41061" y="2726790"/>
            <a:ext cx="2414760" cy="523220"/>
          </a:xfrm>
          <a:prstGeom prst="rect">
            <a:avLst/>
          </a:prstGeom>
          <a:noFill/>
        </p:spPr>
        <p:txBody>
          <a:bodyPr wrap="square">
            <a:spAutoFit/>
          </a:bodyPr>
          <a:lstStyle/>
          <a:p>
            <a:pPr marL="285750" indent="-285750">
              <a:buFont typeface="Arial" panose="020B0604020202020204" pitchFamily="34" charset="0"/>
              <a:buChar char="•"/>
            </a:pPr>
            <a:r>
              <a:rPr lang="en-US" sz="1400" dirty="0"/>
              <a:t>a larger </a:t>
            </a:r>
            <a:r>
              <a:rPr lang="en-US" sz="1400" b="1" dirty="0"/>
              <a:t>C</a:t>
            </a:r>
            <a:r>
              <a:rPr lang="en-US" sz="1400" dirty="0"/>
              <a:t> value forces the SVM to be stricter</a:t>
            </a:r>
          </a:p>
        </p:txBody>
      </p:sp>
      <p:sp>
        <p:nvSpPr>
          <p:cNvPr id="47" name="TextBox 46">
            <a:extLst>
              <a:ext uri="{FF2B5EF4-FFF2-40B4-BE49-F238E27FC236}">
                <a16:creationId xmlns:a16="http://schemas.microsoft.com/office/drawing/2014/main" id="{823EEE34-496A-3221-1260-25501B202B20}"/>
              </a:ext>
            </a:extLst>
          </p:cNvPr>
          <p:cNvSpPr txBox="1"/>
          <p:nvPr/>
        </p:nvSpPr>
        <p:spPr>
          <a:xfrm>
            <a:off x="9704249" y="403963"/>
            <a:ext cx="2628986" cy="2462213"/>
          </a:xfrm>
          <a:prstGeom prst="rect">
            <a:avLst/>
          </a:prstGeom>
          <a:noFill/>
        </p:spPr>
        <p:txBody>
          <a:bodyPr wrap="square">
            <a:spAutoFit/>
          </a:bodyPr>
          <a:lstStyle/>
          <a:p>
            <a:r>
              <a:rPr lang="en-US" sz="1400" dirty="0"/>
              <a:t>is used in SVM to calculate the error for misclassified points:</a:t>
            </a:r>
          </a:p>
          <a:p>
            <a:endParaRPr lang="en-US" sz="1400" dirty="0"/>
          </a:p>
          <a:p>
            <a:pPr marL="285750" indent="-285750">
              <a:buFont typeface="Arial" panose="020B0604020202020204" pitchFamily="34" charset="0"/>
              <a:buChar char="•"/>
            </a:pPr>
            <a:r>
              <a:rPr lang="en-US" sz="1400" dirty="0"/>
              <a:t>if the point is correctly classified, the loss is 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if the point is misclassified, the loss is proportional to how far the point is from being correctly classified</a:t>
            </a:r>
          </a:p>
          <a:p>
            <a:pPr marL="285750" indent="-285750">
              <a:buFont typeface="Arial" panose="020B0604020202020204" pitchFamily="34" charset="0"/>
              <a:buChar char="•"/>
            </a:pPr>
            <a:endParaRPr lang="en-US" sz="1400" dirty="0"/>
          </a:p>
        </p:txBody>
      </p:sp>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0556C27A-AFDD-8CF1-F5BD-AA0BD74B0955}"/>
                  </a:ext>
                </a:extLst>
              </p14:cNvPr>
              <p14:cNvContentPartPr/>
              <p14:nvPr/>
            </p14:nvContentPartPr>
            <p14:xfrm>
              <a:off x="2152880" y="577720"/>
              <a:ext cx="3110040" cy="133920"/>
            </p14:xfrm>
          </p:contentPart>
        </mc:Choice>
        <mc:Fallback xmlns="">
          <p:pic>
            <p:nvPicPr>
              <p:cNvPr id="51" name="Ink 50">
                <a:extLst>
                  <a:ext uri="{FF2B5EF4-FFF2-40B4-BE49-F238E27FC236}">
                    <a16:creationId xmlns:a16="http://schemas.microsoft.com/office/drawing/2014/main" id="{0556C27A-AFDD-8CF1-F5BD-AA0BD74B0955}"/>
                  </a:ext>
                </a:extLst>
              </p:cNvPr>
              <p:cNvPicPr/>
              <p:nvPr/>
            </p:nvPicPr>
            <p:blipFill>
              <a:blip r:embed="rId10"/>
              <a:stretch>
                <a:fillRect/>
              </a:stretch>
            </p:blipFill>
            <p:spPr>
              <a:xfrm>
                <a:off x="2143880" y="568720"/>
                <a:ext cx="3127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Ink 51">
                <a:extLst>
                  <a:ext uri="{FF2B5EF4-FFF2-40B4-BE49-F238E27FC236}">
                    <a16:creationId xmlns:a16="http://schemas.microsoft.com/office/drawing/2014/main" id="{47A7EE1F-71E9-1BA2-73F0-B9BE70C2C653}"/>
                  </a:ext>
                </a:extLst>
              </p14:cNvPr>
              <p14:cNvContentPartPr/>
              <p14:nvPr/>
            </p14:nvContentPartPr>
            <p14:xfrm>
              <a:off x="2155760" y="477640"/>
              <a:ext cx="180360" cy="217440"/>
            </p14:xfrm>
          </p:contentPart>
        </mc:Choice>
        <mc:Fallback xmlns="">
          <p:pic>
            <p:nvPicPr>
              <p:cNvPr id="52" name="Ink 51">
                <a:extLst>
                  <a:ext uri="{FF2B5EF4-FFF2-40B4-BE49-F238E27FC236}">
                    <a16:creationId xmlns:a16="http://schemas.microsoft.com/office/drawing/2014/main" id="{47A7EE1F-71E9-1BA2-73F0-B9BE70C2C653}"/>
                  </a:ext>
                </a:extLst>
              </p:cNvPr>
              <p:cNvPicPr/>
              <p:nvPr/>
            </p:nvPicPr>
            <p:blipFill>
              <a:blip r:embed="rId12"/>
              <a:stretch>
                <a:fillRect/>
              </a:stretch>
            </p:blipFill>
            <p:spPr>
              <a:xfrm>
                <a:off x="2146760" y="468640"/>
                <a:ext cx="198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 name="Ink 52">
                <a:extLst>
                  <a:ext uri="{FF2B5EF4-FFF2-40B4-BE49-F238E27FC236}">
                    <a16:creationId xmlns:a16="http://schemas.microsoft.com/office/drawing/2014/main" id="{84E91477-5C33-2FDD-2DE6-CC795F67A94F}"/>
                  </a:ext>
                </a:extLst>
              </p14:cNvPr>
              <p14:cNvContentPartPr/>
              <p14:nvPr/>
            </p14:nvContentPartPr>
            <p14:xfrm>
              <a:off x="6766640" y="323920"/>
              <a:ext cx="2840760" cy="306000"/>
            </p14:xfrm>
          </p:contentPart>
        </mc:Choice>
        <mc:Fallback xmlns="">
          <p:pic>
            <p:nvPicPr>
              <p:cNvPr id="53" name="Ink 52">
                <a:extLst>
                  <a:ext uri="{FF2B5EF4-FFF2-40B4-BE49-F238E27FC236}">
                    <a16:creationId xmlns:a16="http://schemas.microsoft.com/office/drawing/2014/main" id="{84E91477-5C33-2FDD-2DE6-CC795F67A94F}"/>
                  </a:ext>
                </a:extLst>
              </p:cNvPr>
              <p:cNvPicPr/>
              <p:nvPr/>
            </p:nvPicPr>
            <p:blipFill>
              <a:blip r:embed="rId14"/>
              <a:stretch>
                <a:fillRect/>
              </a:stretch>
            </p:blipFill>
            <p:spPr>
              <a:xfrm>
                <a:off x="6757640" y="315280"/>
                <a:ext cx="2858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6" name="Ink 55">
                <a:extLst>
                  <a:ext uri="{FF2B5EF4-FFF2-40B4-BE49-F238E27FC236}">
                    <a16:creationId xmlns:a16="http://schemas.microsoft.com/office/drawing/2014/main" id="{406CE4B2-B75E-1982-D577-66B2A62DD055}"/>
                  </a:ext>
                </a:extLst>
              </p14:cNvPr>
              <p14:cNvContentPartPr/>
              <p14:nvPr/>
            </p14:nvContentPartPr>
            <p14:xfrm>
              <a:off x="9550880" y="487720"/>
              <a:ext cx="200880" cy="265680"/>
            </p14:xfrm>
          </p:contentPart>
        </mc:Choice>
        <mc:Fallback xmlns="">
          <p:pic>
            <p:nvPicPr>
              <p:cNvPr id="56" name="Ink 55">
                <a:extLst>
                  <a:ext uri="{FF2B5EF4-FFF2-40B4-BE49-F238E27FC236}">
                    <a16:creationId xmlns:a16="http://schemas.microsoft.com/office/drawing/2014/main" id="{406CE4B2-B75E-1982-D577-66B2A62DD055}"/>
                  </a:ext>
                </a:extLst>
              </p:cNvPr>
              <p:cNvPicPr/>
              <p:nvPr/>
            </p:nvPicPr>
            <p:blipFill>
              <a:blip r:embed="rId16"/>
              <a:stretch>
                <a:fillRect/>
              </a:stretch>
            </p:blipFill>
            <p:spPr>
              <a:xfrm>
                <a:off x="9542240" y="478720"/>
                <a:ext cx="218520" cy="283320"/>
              </a:xfrm>
              <a:prstGeom prst="rect">
                <a:avLst/>
              </a:prstGeom>
            </p:spPr>
          </p:pic>
        </mc:Fallback>
      </mc:AlternateContent>
    </p:spTree>
    <p:extLst>
      <p:ext uri="{BB962C8B-B14F-4D97-AF65-F5344CB8AC3E}">
        <p14:creationId xmlns:p14="http://schemas.microsoft.com/office/powerpoint/2010/main" val="3265867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1024465" y="1325563"/>
            <a:ext cx="9939867" cy="2387600"/>
          </a:xfrm>
        </p:spPr>
        <p:txBody>
          <a:bodyPr>
            <a:normAutofit/>
          </a:bodyPr>
          <a:lstStyle/>
          <a:p>
            <a:r>
              <a:rPr lang="en-US" dirty="0"/>
              <a:t>3) </a:t>
            </a:r>
            <a:r>
              <a:rPr lang="en-US" sz="6000" dirty="0"/>
              <a:t>Nonlinear SVM classification</a:t>
            </a:r>
            <a:endParaRPr lang="en-US" dirty="0"/>
          </a:p>
        </p:txBody>
      </p:sp>
    </p:spTree>
    <p:extLst>
      <p:ext uri="{BB962C8B-B14F-4D97-AF65-F5344CB8AC3E}">
        <p14:creationId xmlns:p14="http://schemas.microsoft.com/office/powerpoint/2010/main" val="426279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1) </a:t>
            </a:r>
            <a:r>
              <a:rPr lang="en-US" sz="6000" i="1" dirty="0"/>
              <a:t>k</a:t>
            </a:r>
            <a:r>
              <a:rPr lang="en-US" sz="6000" dirty="0"/>
              <a:t>-Nearest neighbors</a:t>
            </a:r>
            <a:endParaRPr lang="en-US" dirty="0"/>
          </a:p>
        </p:txBody>
      </p:sp>
    </p:spTree>
    <p:extLst>
      <p:ext uri="{BB962C8B-B14F-4D97-AF65-F5344CB8AC3E}">
        <p14:creationId xmlns:p14="http://schemas.microsoft.com/office/powerpoint/2010/main" val="3810546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14E1B-8CA6-91B4-15BF-C391EB2CE032}"/>
              </a:ext>
            </a:extLst>
          </p:cNvPr>
          <p:cNvPicPr>
            <a:picLocks noChangeAspect="1"/>
          </p:cNvPicPr>
          <p:nvPr/>
        </p:nvPicPr>
        <p:blipFill>
          <a:blip r:embed="rId2"/>
          <a:stretch>
            <a:fillRect/>
          </a:stretch>
        </p:blipFill>
        <p:spPr>
          <a:xfrm>
            <a:off x="1" y="1280813"/>
            <a:ext cx="4801418" cy="3995276"/>
          </a:xfrm>
          <a:prstGeom prst="rect">
            <a:avLst/>
          </a:prstGeom>
        </p:spPr>
      </p:pic>
      <p:sp>
        <p:nvSpPr>
          <p:cNvPr id="6" name="TextBox 5">
            <a:extLst>
              <a:ext uri="{FF2B5EF4-FFF2-40B4-BE49-F238E27FC236}">
                <a16:creationId xmlns:a16="http://schemas.microsoft.com/office/drawing/2014/main" id="{F92DC019-0380-D2A6-9DDF-191F7188203B}"/>
              </a:ext>
            </a:extLst>
          </p:cNvPr>
          <p:cNvSpPr txBox="1"/>
          <p:nvPr/>
        </p:nvSpPr>
        <p:spPr>
          <a:xfrm>
            <a:off x="5504155" y="2121764"/>
            <a:ext cx="63564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What happens if we have nonlinear datasets like in the left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SOLUTION</a:t>
            </a:r>
            <a:r>
              <a:rPr lang="en-US" dirty="0"/>
              <a:t>: add  more features (</a:t>
            </a:r>
            <a:r>
              <a:rPr lang="en-US" dirty="0" err="1"/>
              <a:t>e.g</a:t>
            </a:r>
            <a:r>
              <a:rPr lang="en-US" dirty="0"/>
              <a:t> polynomial features) such that to create a linearly separable dataset in higher dimensions</a:t>
            </a:r>
          </a:p>
        </p:txBody>
      </p:sp>
    </p:spTree>
    <p:extLst>
      <p:ext uri="{BB962C8B-B14F-4D97-AF65-F5344CB8AC3E}">
        <p14:creationId xmlns:p14="http://schemas.microsoft.com/office/powerpoint/2010/main" val="3758766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EB81-FE90-6CA4-F74D-B51C3F37DBB6}"/>
              </a:ext>
            </a:extLst>
          </p:cNvPr>
          <p:cNvPicPr>
            <a:picLocks noChangeAspect="1"/>
          </p:cNvPicPr>
          <p:nvPr/>
        </p:nvPicPr>
        <p:blipFill>
          <a:blip r:embed="rId2"/>
          <a:stretch>
            <a:fillRect/>
          </a:stretch>
        </p:blipFill>
        <p:spPr>
          <a:xfrm>
            <a:off x="88777" y="607906"/>
            <a:ext cx="4505954" cy="4010585"/>
          </a:xfrm>
          <a:prstGeom prst="rect">
            <a:avLst/>
          </a:prstGeom>
        </p:spPr>
      </p:pic>
      <p:pic>
        <p:nvPicPr>
          <p:cNvPr id="7" name="Picture 6">
            <a:extLst>
              <a:ext uri="{FF2B5EF4-FFF2-40B4-BE49-F238E27FC236}">
                <a16:creationId xmlns:a16="http://schemas.microsoft.com/office/drawing/2014/main" id="{AF47B485-D4F3-4578-635A-5CE1817CDEC5}"/>
              </a:ext>
            </a:extLst>
          </p:cNvPr>
          <p:cNvPicPr>
            <a:picLocks noChangeAspect="1"/>
          </p:cNvPicPr>
          <p:nvPr/>
        </p:nvPicPr>
        <p:blipFill>
          <a:blip r:embed="rId3"/>
          <a:stretch>
            <a:fillRect/>
          </a:stretch>
        </p:blipFill>
        <p:spPr>
          <a:xfrm>
            <a:off x="6845199" y="607906"/>
            <a:ext cx="4758511" cy="3827313"/>
          </a:xfrm>
          <a:prstGeom prst="rect">
            <a:avLst/>
          </a:prstGeom>
        </p:spPr>
      </p:pic>
      <p:sp>
        <p:nvSpPr>
          <p:cNvPr id="8" name="Arrow: Right 7">
            <a:extLst>
              <a:ext uri="{FF2B5EF4-FFF2-40B4-BE49-F238E27FC236}">
                <a16:creationId xmlns:a16="http://schemas.microsoft.com/office/drawing/2014/main" id="{D9FEA032-548C-04FB-7E5B-E324A2F22B29}"/>
              </a:ext>
            </a:extLst>
          </p:cNvPr>
          <p:cNvSpPr/>
          <p:nvPr/>
        </p:nvSpPr>
        <p:spPr>
          <a:xfrm>
            <a:off x="5230761" y="221053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5A6209-D796-4E5D-F13D-1FC7841EA560}"/>
              </a:ext>
            </a:extLst>
          </p:cNvPr>
          <p:cNvPicPr>
            <a:picLocks noChangeAspect="1"/>
          </p:cNvPicPr>
          <p:nvPr/>
        </p:nvPicPr>
        <p:blipFill>
          <a:blip r:embed="rId4"/>
          <a:stretch>
            <a:fillRect/>
          </a:stretch>
        </p:blipFill>
        <p:spPr>
          <a:xfrm>
            <a:off x="9122935" y="4846887"/>
            <a:ext cx="1638529" cy="1247949"/>
          </a:xfrm>
          <a:prstGeom prst="rect">
            <a:avLst/>
          </a:prstGeom>
        </p:spPr>
      </p:pic>
      <p:pic>
        <p:nvPicPr>
          <p:cNvPr id="12" name="Picture 11">
            <a:extLst>
              <a:ext uri="{FF2B5EF4-FFF2-40B4-BE49-F238E27FC236}">
                <a16:creationId xmlns:a16="http://schemas.microsoft.com/office/drawing/2014/main" id="{2E338849-14BD-9925-E802-9F59FAAF300C}"/>
              </a:ext>
            </a:extLst>
          </p:cNvPr>
          <p:cNvPicPr>
            <a:picLocks noChangeAspect="1"/>
          </p:cNvPicPr>
          <p:nvPr/>
        </p:nvPicPr>
        <p:blipFill>
          <a:blip r:embed="rId5"/>
          <a:stretch>
            <a:fillRect/>
          </a:stretch>
        </p:blipFill>
        <p:spPr>
          <a:xfrm>
            <a:off x="1430536" y="5037415"/>
            <a:ext cx="1571844" cy="866896"/>
          </a:xfrm>
          <a:prstGeom prst="rect">
            <a:avLst/>
          </a:prstGeom>
        </p:spPr>
      </p:pic>
      <p:pic>
        <p:nvPicPr>
          <p:cNvPr id="14" name="Picture 13">
            <a:extLst>
              <a:ext uri="{FF2B5EF4-FFF2-40B4-BE49-F238E27FC236}">
                <a16:creationId xmlns:a16="http://schemas.microsoft.com/office/drawing/2014/main" id="{DB763527-F171-3981-4D37-FC64D5C6CFD4}"/>
              </a:ext>
            </a:extLst>
          </p:cNvPr>
          <p:cNvPicPr>
            <a:picLocks noChangeAspect="1"/>
          </p:cNvPicPr>
          <p:nvPr/>
        </p:nvPicPr>
        <p:blipFill>
          <a:blip r:embed="rId6"/>
          <a:stretch>
            <a:fillRect/>
          </a:stretch>
        </p:blipFill>
        <p:spPr>
          <a:xfrm>
            <a:off x="8484614" y="5256520"/>
            <a:ext cx="714475" cy="428685"/>
          </a:xfrm>
          <a:prstGeom prst="rect">
            <a:avLst/>
          </a:prstGeom>
        </p:spPr>
      </p:pic>
      <p:sp>
        <p:nvSpPr>
          <p:cNvPr id="15" name="TextBox 14">
            <a:extLst>
              <a:ext uri="{FF2B5EF4-FFF2-40B4-BE49-F238E27FC236}">
                <a16:creationId xmlns:a16="http://schemas.microsoft.com/office/drawing/2014/main" id="{DD87CD11-3894-61A2-E9C7-70FE9D935986}"/>
              </a:ext>
            </a:extLst>
          </p:cNvPr>
          <p:cNvSpPr txBox="1"/>
          <p:nvPr/>
        </p:nvSpPr>
        <p:spPr>
          <a:xfrm>
            <a:off x="1518081" y="143312"/>
            <a:ext cx="3595457" cy="369332"/>
          </a:xfrm>
          <a:prstGeom prst="rect">
            <a:avLst/>
          </a:prstGeom>
          <a:noFill/>
        </p:spPr>
        <p:txBody>
          <a:bodyPr wrap="square" rtlCol="0">
            <a:spAutoFit/>
          </a:bodyPr>
          <a:lstStyle/>
          <a:p>
            <a:r>
              <a:rPr lang="en-US" b="1" dirty="0"/>
              <a:t>Nonlinearly separable</a:t>
            </a:r>
          </a:p>
        </p:txBody>
      </p:sp>
      <p:sp>
        <p:nvSpPr>
          <p:cNvPr id="16" name="TextBox 15">
            <a:extLst>
              <a:ext uri="{FF2B5EF4-FFF2-40B4-BE49-F238E27FC236}">
                <a16:creationId xmlns:a16="http://schemas.microsoft.com/office/drawing/2014/main" id="{9CEE64AA-2194-BD45-0276-FCA4E083E3A1}"/>
              </a:ext>
            </a:extLst>
          </p:cNvPr>
          <p:cNvSpPr txBox="1"/>
          <p:nvPr/>
        </p:nvSpPr>
        <p:spPr>
          <a:xfrm>
            <a:off x="8144470" y="143312"/>
            <a:ext cx="3595457" cy="369332"/>
          </a:xfrm>
          <a:prstGeom prst="rect">
            <a:avLst/>
          </a:prstGeom>
          <a:noFill/>
        </p:spPr>
        <p:txBody>
          <a:bodyPr wrap="square" rtlCol="0">
            <a:spAutoFit/>
          </a:bodyPr>
          <a:lstStyle/>
          <a:p>
            <a:r>
              <a:rPr lang="en-US" b="1" dirty="0"/>
              <a:t>Linearly separable</a:t>
            </a:r>
          </a:p>
        </p:txBody>
      </p:sp>
      <p:sp>
        <p:nvSpPr>
          <p:cNvPr id="17" name="TextBox 16">
            <a:extLst>
              <a:ext uri="{FF2B5EF4-FFF2-40B4-BE49-F238E27FC236}">
                <a16:creationId xmlns:a16="http://schemas.microsoft.com/office/drawing/2014/main" id="{809C9A81-B0B6-6CFE-5C09-8CF13729BE10}"/>
              </a:ext>
            </a:extLst>
          </p:cNvPr>
          <p:cNvSpPr txBox="1"/>
          <p:nvPr/>
        </p:nvSpPr>
        <p:spPr>
          <a:xfrm>
            <a:off x="4920477" y="4683363"/>
            <a:ext cx="2725445" cy="2031325"/>
          </a:xfrm>
          <a:prstGeom prst="rect">
            <a:avLst/>
          </a:prstGeom>
          <a:noFill/>
        </p:spPr>
        <p:txBody>
          <a:bodyPr wrap="square" rtlCol="0">
            <a:spAutoFit/>
          </a:bodyPr>
          <a:lstStyle/>
          <a:p>
            <a:r>
              <a:rPr lang="en-US" b="1" dirty="0">
                <a:solidFill>
                  <a:srgbClr val="FF0000"/>
                </a:solidFill>
              </a:rPr>
              <a:t>NOTE</a:t>
            </a:r>
            <a:r>
              <a:rPr lang="en-US" dirty="0"/>
              <a:t>: when we say </a:t>
            </a:r>
            <a:r>
              <a:rPr lang="en-US" b="1" dirty="0"/>
              <a:t>linearly</a:t>
            </a:r>
            <a:r>
              <a:rPr lang="en-US" dirty="0"/>
              <a:t> or </a:t>
            </a:r>
            <a:r>
              <a:rPr lang="en-US" b="1" dirty="0"/>
              <a:t>nonlinearly</a:t>
            </a:r>
            <a:r>
              <a:rPr lang="en-US" dirty="0"/>
              <a:t> we are not necessarily referring to a line, we refer to something that is </a:t>
            </a:r>
            <a:r>
              <a:rPr lang="en-US" b="1" dirty="0"/>
              <a:t>linear</a:t>
            </a:r>
            <a:r>
              <a:rPr lang="en-US" dirty="0"/>
              <a:t> (the equation of a plane in 3D is also linear)</a:t>
            </a:r>
          </a:p>
        </p:txBody>
      </p:sp>
      <p:cxnSp>
        <p:nvCxnSpPr>
          <p:cNvPr id="18" name="Straight Arrow Connector 17">
            <a:extLst>
              <a:ext uri="{FF2B5EF4-FFF2-40B4-BE49-F238E27FC236}">
                <a16:creationId xmlns:a16="http://schemas.microsoft.com/office/drawing/2014/main" id="{B2200C98-46A2-AD07-3A1B-BD92CC42B52A}"/>
              </a:ext>
            </a:extLst>
          </p:cNvPr>
          <p:cNvCxnSpPr/>
          <p:nvPr/>
        </p:nvCxnSpPr>
        <p:spPr>
          <a:xfrm>
            <a:off x="7547277" y="6528860"/>
            <a:ext cx="4083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881C261-942F-5926-9C16-2B6D1D8534AE}"/>
              </a:ext>
            </a:extLst>
          </p:cNvPr>
          <p:cNvSpPr txBox="1"/>
          <p:nvPr/>
        </p:nvSpPr>
        <p:spPr>
          <a:xfrm>
            <a:off x="8144470" y="6205694"/>
            <a:ext cx="3955794" cy="646331"/>
          </a:xfrm>
          <a:prstGeom prst="rect">
            <a:avLst/>
          </a:prstGeom>
          <a:noFill/>
        </p:spPr>
        <p:txBody>
          <a:bodyPr wrap="square" rtlCol="0">
            <a:spAutoFit/>
          </a:bodyPr>
          <a:lstStyle/>
          <a:p>
            <a:r>
              <a:rPr lang="en-US" dirty="0"/>
              <a:t>The generalization of a 2D line or a 3D plane in called </a:t>
            </a:r>
            <a:r>
              <a:rPr lang="en-US" b="1" dirty="0">
                <a:effectLst>
                  <a:outerShdw blurRad="38100" dist="38100" dir="2700000" algn="tl">
                    <a:srgbClr val="000000">
                      <a:alpha val="43137"/>
                    </a:srgbClr>
                  </a:outerShdw>
                </a:effectLst>
              </a:rPr>
              <a:t>hyperplane</a:t>
            </a:r>
          </a:p>
        </p:txBody>
      </p:sp>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5BE31534-AE24-E81D-E7EC-0634962CE4A5}"/>
                  </a:ext>
                </a:extLst>
              </p14:cNvPr>
              <p14:cNvContentPartPr/>
              <p14:nvPr/>
            </p14:nvContentPartPr>
            <p14:xfrm>
              <a:off x="8238139" y="6337583"/>
              <a:ext cx="3663000" cy="39960"/>
            </p14:xfrm>
          </p:contentPart>
        </mc:Choice>
        <mc:Fallback xmlns="">
          <p:pic>
            <p:nvPicPr>
              <p:cNvPr id="21" name="Ink 20">
                <a:extLst>
                  <a:ext uri="{FF2B5EF4-FFF2-40B4-BE49-F238E27FC236}">
                    <a16:creationId xmlns:a16="http://schemas.microsoft.com/office/drawing/2014/main" id="{5BE31534-AE24-E81D-E7EC-0634962CE4A5}"/>
                  </a:ext>
                </a:extLst>
              </p:cNvPr>
              <p:cNvPicPr/>
              <p:nvPr/>
            </p:nvPicPr>
            <p:blipFill>
              <a:blip r:embed="rId8"/>
              <a:stretch>
                <a:fillRect/>
              </a:stretch>
            </p:blipFill>
            <p:spPr>
              <a:xfrm>
                <a:off x="8184499" y="6229943"/>
                <a:ext cx="3770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EAD0C35A-F679-E270-AF34-1BEA33170250}"/>
                  </a:ext>
                </a:extLst>
              </p14:cNvPr>
              <p14:cNvContentPartPr/>
              <p14:nvPr/>
            </p14:nvContentPartPr>
            <p14:xfrm>
              <a:off x="8273779" y="6720263"/>
              <a:ext cx="2626920" cy="360"/>
            </p14:xfrm>
          </p:contentPart>
        </mc:Choice>
        <mc:Fallback xmlns="">
          <p:pic>
            <p:nvPicPr>
              <p:cNvPr id="22" name="Ink 21">
                <a:extLst>
                  <a:ext uri="{FF2B5EF4-FFF2-40B4-BE49-F238E27FC236}">
                    <a16:creationId xmlns:a16="http://schemas.microsoft.com/office/drawing/2014/main" id="{EAD0C35A-F679-E270-AF34-1BEA33170250}"/>
                  </a:ext>
                </a:extLst>
              </p:cNvPr>
              <p:cNvPicPr/>
              <p:nvPr/>
            </p:nvPicPr>
            <p:blipFill>
              <a:blip r:embed="rId10"/>
              <a:stretch>
                <a:fillRect/>
              </a:stretch>
            </p:blipFill>
            <p:spPr>
              <a:xfrm>
                <a:off x="8220139" y="6612263"/>
                <a:ext cx="273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6D85F37-9093-2E48-F249-B3441DEA276F}"/>
                  </a:ext>
                </a:extLst>
              </p14:cNvPr>
              <p14:cNvContentPartPr/>
              <p14:nvPr/>
            </p14:nvContentPartPr>
            <p14:xfrm>
              <a:off x="8211859" y="6444503"/>
              <a:ext cx="3710880" cy="53640"/>
            </p14:xfrm>
          </p:contentPart>
        </mc:Choice>
        <mc:Fallback xmlns="">
          <p:pic>
            <p:nvPicPr>
              <p:cNvPr id="23" name="Ink 22">
                <a:extLst>
                  <a:ext uri="{FF2B5EF4-FFF2-40B4-BE49-F238E27FC236}">
                    <a16:creationId xmlns:a16="http://schemas.microsoft.com/office/drawing/2014/main" id="{46D85F37-9093-2E48-F249-B3441DEA276F}"/>
                  </a:ext>
                </a:extLst>
              </p:cNvPr>
              <p:cNvPicPr/>
              <p:nvPr/>
            </p:nvPicPr>
            <p:blipFill>
              <a:blip r:embed="rId12"/>
              <a:stretch>
                <a:fillRect/>
              </a:stretch>
            </p:blipFill>
            <p:spPr>
              <a:xfrm>
                <a:off x="8158219" y="6336503"/>
                <a:ext cx="3818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26304CFB-ECF5-7E29-4C80-3A1102F69133}"/>
                  </a:ext>
                </a:extLst>
              </p14:cNvPr>
              <p14:cNvContentPartPr/>
              <p14:nvPr/>
            </p14:nvContentPartPr>
            <p14:xfrm>
              <a:off x="8336059" y="6541703"/>
              <a:ext cx="2567160" cy="134280"/>
            </p14:xfrm>
          </p:contentPart>
        </mc:Choice>
        <mc:Fallback xmlns="">
          <p:pic>
            <p:nvPicPr>
              <p:cNvPr id="24" name="Ink 23">
                <a:extLst>
                  <a:ext uri="{FF2B5EF4-FFF2-40B4-BE49-F238E27FC236}">
                    <a16:creationId xmlns:a16="http://schemas.microsoft.com/office/drawing/2014/main" id="{26304CFB-ECF5-7E29-4C80-3A1102F69133}"/>
                  </a:ext>
                </a:extLst>
              </p:cNvPr>
              <p:cNvPicPr/>
              <p:nvPr/>
            </p:nvPicPr>
            <p:blipFill>
              <a:blip r:embed="rId14"/>
              <a:stretch>
                <a:fillRect/>
              </a:stretch>
            </p:blipFill>
            <p:spPr>
              <a:xfrm>
                <a:off x="8282059" y="6434063"/>
                <a:ext cx="2674800" cy="349920"/>
              </a:xfrm>
              <a:prstGeom prst="rect">
                <a:avLst/>
              </a:prstGeom>
            </p:spPr>
          </p:pic>
        </mc:Fallback>
      </mc:AlternateContent>
    </p:spTree>
    <p:extLst>
      <p:ext uri="{BB962C8B-B14F-4D97-AF65-F5344CB8AC3E}">
        <p14:creationId xmlns:p14="http://schemas.microsoft.com/office/powerpoint/2010/main" val="409577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6291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EBA25-3202-15B5-6A45-0995BA1DC805}"/>
              </a:ext>
            </a:extLst>
          </p:cNvPr>
          <p:cNvPicPr>
            <a:picLocks noChangeAspect="1"/>
          </p:cNvPicPr>
          <p:nvPr/>
        </p:nvPicPr>
        <p:blipFill>
          <a:blip r:embed="rId2"/>
          <a:stretch>
            <a:fillRect/>
          </a:stretch>
        </p:blipFill>
        <p:spPr>
          <a:xfrm>
            <a:off x="3168988" y="0"/>
            <a:ext cx="5486401" cy="2877622"/>
          </a:xfrm>
          <a:prstGeom prst="rect">
            <a:avLst/>
          </a:prstGeom>
        </p:spPr>
      </p:pic>
      <p:pic>
        <p:nvPicPr>
          <p:cNvPr id="7" name="Picture 6">
            <a:extLst>
              <a:ext uri="{FF2B5EF4-FFF2-40B4-BE49-F238E27FC236}">
                <a16:creationId xmlns:a16="http://schemas.microsoft.com/office/drawing/2014/main" id="{F2CEDD00-9BD5-652B-F7DE-F53249DB52F9}"/>
              </a:ext>
            </a:extLst>
          </p:cNvPr>
          <p:cNvPicPr>
            <a:picLocks noChangeAspect="1"/>
          </p:cNvPicPr>
          <p:nvPr/>
        </p:nvPicPr>
        <p:blipFill>
          <a:blip r:embed="rId3"/>
          <a:stretch>
            <a:fillRect/>
          </a:stretch>
        </p:blipFill>
        <p:spPr>
          <a:xfrm>
            <a:off x="3301068" y="3669686"/>
            <a:ext cx="4755812" cy="3188314"/>
          </a:xfrm>
          <a:prstGeom prst="rect">
            <a:avLst/>
          </a:prstGeom>
        </p:spPr>
      </p:pic>
      <p:sp>
        <p:nvSpPr>
          <p:cNvPr id="8" name="Arrow: Down 7">
            <a:extLst>
              <a:ext uri="{FF2B5EF4-FFF2-40B4-BE49-F238E27FC236}">
                <a16:creationId xmlns:a16="http://schemas.microsoft.com/office/drawing/2014/main" id="{F44486D2-879E-F3E2-C1A3-1CA6E6A36ED1}"/>
              </a:ext>
            </a:extLst>
          </p:cNvPr>
          <p:cNvSpPr/>
          <p:nvPr/>
        </p:nvSpPr>
        <p:spPr>
          <a:xfrm>
            <a:off x="5547360" y="2979014"/>
            <a:ext cx="436880" cy="6807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2C4D74-24A6-A936-3EAA-ED1113413D33}"/>
              </a:ext>
            </a:extLst>
          </p:cNvPr>
          <p:cNvSpPr txBox="1"/>
          <p:nvPr/>
        </p:nvSpPr>
        <p:spPr>
          <a:xfrm>
            <a:off x="8310880" y="4755843"/>
            <a:ext cx="2336800" cy="523220"/>
          </a:xfrm>
          <a:prstGeom prst="rect">
            <a:avLst/>
          </a:prstGeom>
          <a:noFill/>
        </p:spPr>
        <p:txBody>
          <a:bodyPr wrap="square" rtlCol="0">
            <a:spAutoFit/>
          </a:bodyPr>
          <a:lstStyle/>
          <a:p>
            <a:r>
              <a:rPr lang="en-US" sz="2800" dirty="0"/>
              <a:t>our dataset</a:t>
            </a:r>
          </a:p>
        </p:txBody>
      </p:sp>
    </p:spTree>
    <p:extLst>
      <p:ext uri="{BB962C8B-B14F-4D97-AF65-F5344CB8AC3E}">
        <p14:creationId xmlns:p14="http://schemas.microsoft.com/office/powerpoint/2010/main" val="3215571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5B97C-42F5-C982-7CC0-473E2426DA02}"/>
              </a:ext>
            </a:extLst>
          </p:cNvPr>
          <p:cNvPicPr>
            <a:picLocks noChangeAspect="1"/>
          </p:cNvPicPr>
          <p:nvPr/>
        </p:nvPicPr>
        <p:blipFill>
          <a:blip r:embed="rId2"/>
          <a:stretch>
            <a:fillRect/>
          </a:stretch>
        </p:blipFill>
        <p:spPr>
          <a:xfrm>
            <a:off x="2465183" y="0"/>
            <a:ext cx="7112336" cy="2842556"/>
          </a:xfrm>
          <a:prstGeom prst="rect">
            <a:avLst/>
          </a:prstGeom>
        </p:spPr>
      </p:pic>
      <p:sp>
        <p:nvSpPr>
          <p:cNvPr id="6" name="Arrow: Down 5">
            <a:extLst>
              <a:ext uri="{FF2B5EF4-FFF2-40B4-BE49-F238E27FC236}">
                <a16:creationId xmlns:a16="http://schemas.microsoft.com/office/drawing/2014/main" id="{513DACD2-0FF3-A7E1-22A6-47EC94CC9C39}"/>
              </a:ext>
            </a:extLst>
          </p:cNvPr>
          <p:cNvSpPr/>
          <p:nvPr/>
        </p:nvSpPr>
        <p:spPr>
          <a:xfrm>
            <a:off x="5770879" y="2924584"/>
            <a:ext cx="426722" cy="926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9B9EB34-2649-0D51-17CB-680BE8D6FCA2}"/>
              </a:ext>
            </a:extLst>
          </p:cNvPr>
          <p:cNvPicPr>
            <a:picLocks noChangeAspect="1"/>
          </p:cNvPicPr>
          <p:nvPr/>
        </p:nvPicPr>
        <p:blipFill>
          <a:blip r:embed="rId3"/>
          <a:stretch>
            <a:fillRect/>
          </a:stretch>
        </p:blipFill>
        <p:spPr>
          <a:xfrm>
            <a:off x="3646506" y="3933416"/>
            <a:ext cx="4248743" cy="292458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F7306E0-AA16-FC84-A148-617296E9E69F}"/>
                  </a:ext>
                </a:extLst>
              </p14:cNvPr>
              <p14:cNvContentPartPr/>
              <p14:nvPr/>
            </p14:nvContentPartPr>
            <p14:xfrm>
              <a:off x="6248328" y="3925248"/>
              <a:ext cx="1638360" cy="6480"/>
            </p14:xfrm>
          </p:contentPart>
        </mc:Choice>
        <mc:Fallback xmlns="">
          <p:pic>
            <p:nvPicPr>
              <p:cNvPr id="9" name="Ink 8">
                <a:extLst>
                  <a:ext uri="{FF2B5EF4-FFF2-40B4-BE49-F238E27FC236}">
                    <a16:creationId xmlns:a16="http://schemas.microsoft.com/office/drawing/2014/main" id="{DF7306E0-AA16-FC84-A148-617296E9E69F}"/>
                  </a:ext>
                </a:extLst>
              </p:cNvPr>
              <p:cNvPicPr/>
              <p:nvPr/>
            </p:nvPicPr>
            <p:blipFill>
              <a:blip r:embed="rId5"/>
              <a:stretch>
                <a:fillRect/>
              </a:stretch>
            </p:blipFill>
            <p:spPr>
              <a:xfrm>
                <a:off x="6185328" y="3862608"/>
                <a:ext cx="1764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0768B55-BDAB-1030-8F8C-C6DD1A8F9BAD}"/>
                  </a:ext>
                </a:extLst>
              </p14:cNvPr>
              <p14:cNvContentPartPr/>
              <p14:nvPr/>
            </p14:nvContentPartPr>
            <p14:xfrm>
              <a:off x="3657408" y="3925608"/>
              <a:ext cx="2451600" cy="37080"/>
            </p14:xfrm>
          </p:contentPart>
        </mc:Choice>
        <mc:Fallback xmlns="">
          <p:pic>
            <p:nvPicPr>
              <p:cNvPr id="10" name="Ink 9">
                <a:extLst>
                  <a:ext uri="{FF2B5EF4-FFF2-40B4-BE49-F238E27FC236}">
                    <a16:creationId xmlns:a16="http://schemas.microsoft.com/office/drawing/2014/main" id="{B0768B55-BDAB-1030-8F8C-C6DD1A8F9BAD}"/>
                  </a:ext>
                </a:extLst>
              </p:cNvPr>
              <p:cNvPicPr/>
              <p:nvPr/>
            </p:nvPicPr>
            <p:blipFill>
              <a:blip r:embed="rId7"/>
              <a:stretch>
                <a:fillRect/>
              </a:stretch>
            </p:blipFill>
            <p:spPr>
              <a:xfrm>
                <a:off x="3594768" y="3862608"/>
                <a:ext cx="2577240" cy="162720"/>
              </a:xfrm>
              <a:prstGeom prst="rect">
                <a:avLst/>
              </a:prstGeom>
            </p:spPr>
          </p:pic>
        </mc:Fallback>
      </mc:AlternateContent>
      <p:sp>
        <p:nvSpPr>
          <p:cNvPr id="11" name="TextBox 10">
            <a:extLst>
              <a:ext uri="{FF2B5EF4-FFF2-40B4-BE49-F238E27FC236}">
                <a16:creationId xmlns:a16="http://schemas.microsoft.com/office/drawing/2014/main" id="{E2E7AD09-6A54-6A55-0791-83F6B3F4AD60}"/>
              </a:ext>
            </a:extLst>
          </p:cNvPr>
          <p:cNvSpPr txBox="1"/>
          <p:nvPr/>
        </p:nvSpPr>
        <p:spPr>
          <a:xfrm>
            <a:off x="6109008" y="2922896"/>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sp>
        <p:nvSpPr>
          <p:cNvPr id="22" name="TextBox 21">
            <a:extLst>
              <a:ext uri="{FF2B5EF4-FFF2-40B4-BE49-F238E27FC236}">
                <a16:creationId xmlns:a16="http://schemas.microsoft.com/office/drawing/2014/main" id="{5C932B2F-C3D0-920A-DFE2-E248E5A82E95}"/>
              </a:ext>
            </a:extLst>
          </p:cNvPr>
          <p:cNvSpPr txBox="1"/>
          <p:nvPr/>
        </p:nvSpPr>
        <p:spPr>
          <a:xfrm>
            <a:off x="9954827" y="3387986"/>
            <a:ext cx="2237173" cy="1477328"/>
          </a:xfrm>
          <a:prstGeom prst="rect">
            <a:avLst/>
          </a:prstGeom>
          <a:noFill/>
        </p:spPr>
        <p:txBody>
          <a:bodyPr wrap="square" rtlCol="0">
            <a:spAutoFit/>
          </a:bodyPr>
          <a:lstStyle/>
          <a:p>
            <a:r>
              <a:rPr lang="en-US" dirty="0"/>
              <a:t>You don’t need to worry about them, You will have these parameters for test </a:t>
            </a:r>
            <a:r>
              <a:rPr lang="en-US" dirty="0">
                <a:sym typeface="Wingdings" panose="05000000000000000000" pitchFamily="2" charset="2"/>
              </a:rPr>
              <a:t> </a:t>
            </a:r>
            <a:endParaRPr lang="en-US" dirty="0"/>
          </a:p>
        </p:txBody>
      </p:sp>
      <p:grpSp>
        <p:nvGrpSpPr>
          <p:cNvPr id="36" name="Group 35">
            <a:extLst>
              <a:ext uri="{FF2B5EF4-FFF2-40B4-BE49-F238E27FC236}">
                <a16:creationId xmlns:a16="http://schemas.microsoft.com/office/drawing/2014/main" id="{25FD8E18-EAB4-8AF3-7E7D-B7836FF0D087}"/>
              </a:ext>
            </a:extLst>
          </p:cNvPr>
          <p:cNvGrpSpPr/>
          <p:nvPr/>
        </p:nvGrpSpPr>
        <p:grpSpPr>
          <a:xfrm>
            <a:off x="5956819" y="1206395"/>
            <a:ext cx="4736160" cy="2265120"/>
            <a:chOff x="5956819" y="1206395"/>
            <a:chExt cx="4736160" cy="2265120"/>
          </a:xfrm>
        </p:grpSpPr>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460CB09-9802-BBC0-629B-070033C6BDDE}"/>
                    </a:ext>
                  </a:extLst>
                </p14:cNvPr>
                <p14:cNvContentPartPr/>
                <p14:nvPr/>
              </p14:nvContentPartPr>
              <p14:xfrm>
                <a:off x="7892179" y="1206395"/>
                <a:ext cx="2662200" cy="1871280"/>
              </p14:xfrm>
            </p:contentPart>
          </mc:Choice>
          <mc:Fallback xmlns="">
            <p:pic>
              <p:nvPicPr>
                <p:cNvPr id="24" name="Ink 23">
                  <a:extLst>
                    <a:ext uri="{FF2B5EF4-FFF2-40B4-BE49-F238E27FC236}">
                      <a16:creationId xmlns:a16="http://schemas.microsoft.com/office/drawing/2014/main" id="{A460CB09-9802-BBC0-629B-070033C6BDDE}"/>
                    </a:ext>
                  </a:extLst>
                </p:cNvPr>
                <p:cNvPicPr/>
                <p:nvPr/>
              </p:nvPicPr>
              <p:blipFill>
                <a:blip r:embed="rId9"/>
                <a:stretch>
                  <a:fillRect/>
                </a:stretch>
              </p:blipFill>
              <p:spPr>
                <a:xfrm>
                  <a:off x="7874539" y="1188755"/>
                  <a:ext cx="2697840" cy="190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C8D25AA0-5886-1EA0-D583-D84B412B56FC}"/>
                    </a:ext>
                  </a:extLst>
                </p14:cNvPr>
                <p14:cNvContentPartPr/>
                <p14:nvPr/>
              </p14:nvContentPartPr>
              <p14:xfrm>
                <a:off x="10377619" y="2968235"/>
                <a:ext cx="315360" cy="241200"/>
              </p14:xfrm>
            </p:contentPart>
          </mc:Choice>
          <mc:Fallback xmlns="">
            <p:pic>
              <p:nvPicPr>
                <p:cNvPr id="25" name="Ink 24">
                  <a:extLst>
                    <a:ext uri="{FF2B5EF4-FFF2-40B4-BE49-F238E27FC236}">
                      <a16:creationId xmlns:a16="http://schemas.microsoft.com/office/drawing/2014/main" id="{C8D25AA0-5886-1EA0-D583-D84B412B56FC}"/>
                    </a:ext>
                  </a:extLst>
                </p:cNvPr>
                <p:cNvPicPr/>
                <p:nvPr/>
              </p:nvPicPr>
              <p:blipFill>
                <a:blip r:embed="rId11"/>
                <a:stretch>
                  <a:fillRect/>
                </a:stretch>
              </p:blipFill>
              <p:spPr>
                <a:xfrm>
                  <a:off x="10359979" y="2950235"/>
                  <a:ext cx="35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43126611-24A5-5B21-5ECE-D4BDC9AFFBDF}"/>
                    </a:ext>
                  </a:extLst>
                </p14:cNvPr>
                <p14:cNvContentPartPr/>
                <p14:nvPr/>
              </p14:nvContentPartPr>
              <p14:xfrm>
                <a:off x="5956819" y="2139515"/>
                <a:ext cx="3758400" cy="1265760"/>
              </p14:xfrm>
            </p:contentPart>
          </mc:Choice>
          <mc:Fallback xmlns="">
            <p:pic>
              <p:nvPicPr>
                <p:cNvPr id="30" name="Ink 29">
                  <a:extLst>
                    <a:ext uri="{FF2B5EF4-FFF2-40B4-BE49-F238E27FC236}">
                      <a16:creationId xmlns:a16="http://schemas.microsoft.com/office/drawing/2014/main" id="{43126611-24A5-5B21-5ECE-D4BDC9AFFBDF}"/>
                    </a:ext>
                  </a:extLst>
                </p:cNvPr>
                <p:cNvPicPr/>
                <p:nvPr/>
              </p:nvPicPr>
              <p:blipFill>
                <a:blip r:embed="rId13"/>
                <a:stretch>
                  <a:fillRect/>
                </a:stretch>
              </p:blipFill>
              <p:spPr>
                <a:xfrm>
                  <a:off x="5938819" y="2121515"/>
                  <a:ext cx="3794040" cy="130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43314CA0-33BB-7045-6B08-64681F0CA9AD}"/>
                    </a:ext>
                  </a:extLst>
                </p14:cNvPr>
                <p14:cNvContentPartPr/>
                <p14:nvPr/>
              </p14:nvContentPartPr>
              <p14:xfrm>
                <a:off x="9650059" y="3270635"/>
                <a:ext cx="227160" cy="200880"/>
              </p14:xfrm>
            </p:contentPart>
          </mc:Choice>
          <mc:Fallback xmlns="">
            <p:pic>
              <p:nvPicPr>
                <p:cNvPr id="32" name="Ink 31">
                  <a:extLst>
                    <a:ext uri="{FF2B5EF4-FFF2-40B4-BE49-F238E27FC236}">
                      <a16:creationId xmlns:a16="http://schemas.microsoft.com/office/drawing/2014/main" id="{43314CA0-33BB-7045-6B08-64681F0CA9AD}"/>
                    </a:ext>
                  </a:extLst>
                </p:cNvPr>
                <p:cNvPicPr/>
                <p:nvPr/>
              </p:nvPicPr>
              <p:blipFill>
                <a:blip r:embed="rId15"/>
                <a:stretch>
                  <a:fillRect/>
                </a:stretch>
              </p:blipFill>
              <p:spPr>
                <a:xfrm>
                  <a:off x="9632059" y="3252635"/>
                  <a:ext cx="262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DB564585-B683-C125-A10B-C234AAC47D04}"/>
                    </a:ext>
                  </a:extLst>
                </p14:cNvPr>
                <p14:cNvContentPartPr/>
                <p14:nvPr/>
              </p14:nvContentPartPr>
              <p14:xfrm>
                <a:off x="7474939" y="2175155"/>
                <a:ext cx="2731680" cy="1118160"/>
              </p14:xfrm>
            </p:contentPart>
          </mc:Choice>
          <mc:Fallback xmlns="">
            <p:pic>
              <p:nvPicPr>
                <p:cNvPr id="33" name="Ink 32">
                  <a:extLst>
                    <a:ext uri="{FF2B5EF4-FFF2-40B4-BE49-F238E27FC236}">
                      <a16:creationId xmlns:a16="http://schemas.microsoft.com/office/drawing/2014/main" id="{DB564585-B683-C125-A10B-C234AAC47D04}"/>
                    </a:ext>
                  </a:extLst>
                </p:cNvPr>
                <p:cNvPicPr/>
                <p:nvPr/>
              </p:nvPicPr>
              <p:blipFill>
                <a:blip r:embed="rId17"/>
                <a:stretch>
                  <a:fillRect/>
                </a:stretch>
              </p:blipFill>
              <p:spPr>
                <a:xfrm>
                  <a:off x="7457299" y="2157155"/>
                  <a:ext cx="276732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8FC55BD0-2B08-8A43-064F-B708CF91DD45}"/>
                    </a:ext>
                  </a:extLst>
                </p14:cNvPr>
                <p14:cNvContentPartPr/>
                <p14:nvPr/>
              </p14:nvContentPartPr>
              <p14:xfrm>
                <a:off x="10102579" y="3198995"/>
                <a:ext cx="172800" cy="140040"/>
              </p14:xfrm>
            </p:contentPart>
          </mc:Choice>
          <mc:Fallback xmlns="">
            <p:pic>
              <p:nvPicPr>
                <p:cNvPr id="35" name="Ink 34">
                  <a:extLst>
                    <a:ext uri="{FF2B5EF4-FFF2-40B4-BE49-F238E27FC236}">
                      <a16:creationId xmlns:a16="http://schemas.microsoft.com/office/drawing/2014/main" id="{8FC55BD0-2B08-8A43-064F-B708CF91DD45}"/>
                    </a:ext>
                  </a:extLst>
                </p:cNvPr>
                <p:cNvPicPr/>
                <p:nvPr/>
              </p:nvPicPr>
              <p:blipFill>
                <a:blip r:embed="rId19"/>
                <a:stretch>
                  <a:fillRect/>
                </a:stretch>
              </p:blipFill>
              <p:spPr>
                <a:xfrm>
                  <a:off x="10084939" y="3181355"/>
                  <a:ext cx="208440" cy="175680"/>
                </a:xfrm>
                <a:prstGeom prst="rect">
                  <a:avLst/>
                </a:prstGeom>
              </p:spPr>
            </p:pic>
          </mc:Fallback>
        </mc:AlternateContent>
      </p:grpSp>
    </p:spTree>
    <p:extLst>
      <p:ext uri="{BB962C8B-B14F-4D97-AF65-F5344CB8AC3E}">
        <p14:creationId xmlns:p14="http://schemas.microsoft.com/office/powerpoint/2010/main" val="380436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97F-E001-F856-FC68-A270AED5B205}"/>
              </a:ext>
            </a:extLst>
          </p:cNvPr>
          <p:cNvSpPr>
            <a:spLocks noGrp="1"/>
          </p:cNvSpPr>
          <p:nvPr>
            <p:ph type="title"/>
          </p:nvPr>
        </p:nvSpPr>
        <p:spPr>
          <a:xfrm>
            <a:off x="1681579" y="-356876"/>
            <a:ext cx="9557551" cy="1325563"/>
          </a:xfrm>
        </p:spPr>
        <p:txBody>
          <a:bodyPr>
            <a:normAutofit/>
          </a:bodyPr>
          <a:lstStyle/>
          <a:p>
            <a:r>
              <a:rPr lang="en-US" sz="4000" dirty="0"/>
              <a:t>….or alternatively using the </a:t>
            </a:r>
            <a:r>
              <a:rPr lang="en-US" sz="4000" b="1" dirty="0">
                <a:effectLst>
                  <a:outerShdw blurRad="38100" dist="38100" dir="2700000" algn="tl">
                    <a:srgbClr val="000000">
                      <a:alpha val="43137"/>
                    </a:srgbClr>
                  </a:outerShdw>
                </a:effectLst>
              </a:rPr>
              <a:t>kernel trick</a:t>
            </a:r>
            <a:r>
              <a:rPr lang="en-US" sz="4000" dirty="0"/>
              <a:t>…</a:t>
            </a:r>
          </a:p>
        </p:txBody>
      </p:sp>
      <p:pic>
        <p:nvPicPr>
          <p:cNvPr id="5" name="Picture 4">
            <a:extLst>
              <a:ext uri="{FF2B5EF4-FFF2-40B4-BE49-F238E27FC236}">
                <a16:creationId xmlns:a16="http://schemas.microsoft.com/office/drawing/2014/main" id="{3D7CBC8B-8658-5650-79A7-BA1D37ED3EC7}"/>
              </a:ext>
            </a:extLst>
          </p:cNvPr>
          <p:cNvPicPr>
            <a:picLocks noChangeAspect="1"/>
          </p:cNvPicPr>
          <p:nvPr/>
        </p:nvPicPr>
        <p:blipFill>
          <a:blip r:embed="rId2"/>
          <a:stretch>
            <a:fillRect/>
          </a:stretch>
        </p:blipFill>
        <p:spPr>
          <a:xfrm>
            <a:off x="0" y="1266817"/>
            <a:ext cx="5449060" cy="1448002"/>
          </a:xfrm>
          <a:prstGeom prst="rect">
            <a:avLst/>
          </a:prstGeom>
        </p:spPr>
      </p:pic>
      <p:pic>
        <p:nvPicPr>
          <p:cNvPr id="7" name="Picture 6">
            <a:extLst>
              <a:ext uri="{FF2B5EF4-FFF2-40B4-BE49-F238E27FC236}">
                <a16:creationId xmlns:a16="http://schemas.microsoft.com/office/drawing/2014/main" id="{61035D20-BEF4-253D-7B21-2F0113B672D1}"/>
              </a:ext>
            </a:extLst>
          </p:cNvPr>
          <p:cNvPicPr>
            <a:picLocks noChangeAspect="1"/>
          </p:cNvPicPr>
          <p:nvPr/>
        </p:nvPicPr>
        <p:blipFill>
          <a:blip r:embed="rId3"/>
          <a:stretch>
            <a:fillRect/>
          </a:stretch>
        </p:blipFill>
        <p:spPr>
          <a:xfrm>
            <a:off x="5564475" y="1306915"/>
            <a:ext cx="6627525" cy="1336834"/>
          </a:xfrm>
          <a:prstGeom prst="rect">
            <a:avLst/>
          </a:prstGeom>
        </p:spPr>
      </p:pic>
      <p:sp>
        <p:nvSpPr>
          <p:cNvPr id="8" name="Arrow: Down 7">
            <a:extLst>
              <a:ext uri="{FF2B5EF4-FFF2-40B4-BE49-F238E27FC236}">
                <a16:creationId xmlns:a16="http://schemas.microsoft.com/office/drawing/2014/main" id="{A11D3B4F-24AB-8F0C-DBF2-669B2C650ECC}"/>
              </a:ext>
            </a:extLst>
          </p:cNvPr>
          <p:cNvSpPr/>
          <p:nvPr/>
        </p:nvSpPr>
        <p:spPr>
          <a:xfrm>
            <a:off x="2370732" y="2835807"/>
            <a:ext cx="381346" cy="5931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1B8D260-4706-E76A-5FDE-0E108C6A2B6B}"/>
              </a:ext>
            </a:extLst>
          </p:cNvPr>
          <p:cNvSpPr/>
          <p:nvPr/>
        </p:nvSpPr>
        <p:spPr>
          <a:xfrm>
            <a:off x="8622091" y="2835806"/>
            <a:ext cx="381346" cy="5931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AC1BB9-3EBC-B040-611D-70424E357B67}"/>
              </a:ext>
            </a:extLst>
          </p:cNvPr>
          <p:cNvPicPr>
            <a:picLocks noChangeAspect="1"/>
          </p:cNvPicPr>
          <p:nvPr/>
        </p:nvPicPr>
        <p:blipFill>
          <a:blip r:embed="rId4"/>
          <a:stretch>
            <a:fillRect/>
          </a:stretch>
        </p:blipFill>
        <p:spPr>
          <a:xfrm>
            <a:off x="263783" y="3549988"/>
            <a:ext cx="4405872" cy="3280969"/>
          </a:xfrm>
          <a:prstGeom prst="rect">
            <a:avLst/>
          </a:prstGeom>
        </p:spPr>
      </p:pic>
      <p:pic>
        <p:nvPicPr>
          <p:cNvPr id="13" name="Picture 12">
            <a:extLst>
              <a:ext uri="{FF2B5EF4-FFF2-40B4-BE49-F238E27FC236}">
                <a16:creationId xmlns:a16="http://schemas.microsoft.com/office/drawing/2014/main" id="{9E3ABB13-E175-859D-A19C-A983CF0ABF05}"/>
              </a:ext>
            </a:extLst>
          </p:cNvPr>
          <p:cNvPicPr>
            <a:picLocks noChangeAspect="1"/>
          </p:cNvPicPr>
          <p:nvPr/>
        </p:nvPicPr>
        <p:blipFill>
          <a:blip r:embed="rId5"/>
          <a:stretch>
            <a:fillRect/>
          </a:stretch>
        </p:blipFill>
        <p:spPr>
          <a:xfrm>
            <a:off x="6526209" y="3549987"/>
            <a:ext cx="4340016" cy="3280969"/>
          </a:xfrm>
          <a:prstGeom prst="rect">
            <a:avLst/>
          </a:prstGeom>
        </p:spPr>
      </p:pic>
      <p:sp>
        <p:nvSpPr>
          <p:cNvPr id="14" name="TextBox 13">
            <a:extLst>
              <a:ext uri="{FF2B5EF4-FFF2-40B4-BE49-F238E27FC236}">
                <a16:creationId xmlns:a16="http://schemas.microsoft.com/office/drawing/2014/main" id="{7F92B5E4-B8EC-B696-1D02-0EDC7EED7877}"/>
              </a:ext>
            </a:extLst>
          </p:cNvPr>
          <p:cNvSpPr txBox="1"/>
          <p:nvPr/>
        </p:nvSpPr>
        <p:spPr>
          <a:xfrm>
            <a:off x="2724530" y="2781524"/>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sp>
        <p:nvSpPr>
          <p:cNvPr id="15" name="TextBox 14">
            <a:extLst>
              <a:ext uri="{FF2B5EF4-FFF2-40B4-BE49-F238E27FC236}">
                <a16:creationId xmlns:a16="http://schemas.microsoft.com/office/drawing/2014/main" id="{6F6745AB-3537-91FE-CCF7-D4109FBF3549}"/>
              </a:ext>
            </a:extLst>
          </p:cNvPr>
          <p:cNvSpPr txBox="1"/>
          <p:nvPr/>
        </p:nvSpPr>
        <p:spPr>
          <a:xfrm>
            <a:off x="9001957" y="2734911"/>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7C781E4-8BA8-3824-3EB3-F052A26C59F4}"/>
                  </a:ext>
                </a:extLst>
              </p14:cNvPr>
              <p14:cNvContentPartPr/>
              <p14:nvPr/>
            </p14:nvContentPartPr>
            <p14:xfrm>
              <a:off x="4838659" y="1166564"/>
              <a:ext cx="248760" cy="875520"/>
            </p14:xfrm>
          </p:contentPart>
        </mc:Choice>
        <mc:Fallback xmlns="">
          <p:pic>
            <p:nvPicPr>
              <p:cNvPr id="19" name="Ink 18">
                <a:extLst>
                  <a:ext uri="{FF2B5EF4-FFF2-40B4-BE49-F238E27FC236}">
                    <a16:creationId xmlns:a16="http://schemas.microsoft.com/office/drawing/2014/main" id="{67C781E4-8BA8-3824-3EB3-F052A26C59F4}"/>
                  </a:ext>
                </a:extLst>
              </p:cNvPr>
              <p:cNvPicPr/>
              <p:nvPr/>
            </p:nvPicPr>
            <p:blipFill>
              <a:blip r:embed="rId7"/>
              <a:stretch>
                <a:fillRect/>
              </a:stretch>
            </p:blipFill>
            <p:spPr>
              <a:xfrm>
                <a:off x="4820659" y="1148924"/>
                <a:ext cx="284400" cy="911160"/>
              </a:xfrm>
              <a:prstGeom prst="rect">
                <a:avLst/>
              </a:prstGeom>
            </p:spPr>
          </p:pic>
        </mc:Fallback>
      </mc:AlternateContent>
      <p:grpSp>
        <p:nvGrpSpPr>
          <p:cNvPr id="32" name="Group 31">
            <a:extLst>
              <a:ext uri="{FF2B5EF4-FFF2-40B4-BE49-F238E27FC236}">
                <a16:creationId xmlns:a16="http://schemas.microsoft.com/office/drawing/2014/main" id="{874F7A76-529D-4E13-A8C1-67596B731689}"/>
              </a:ext>
            </a:extLst>
          </p:cNvPr>
          <p:cNvGrpSpPr/>
          <p:nvPr/>
        </p:nvGrpSpPr>
        <p:grpSpPr>
          <a:xfrm>
            <a:off x="3746419" y="1109324"/>
            <a:ext cx="1258560" cy="994680"/>
            <a:chOff x="3746419" y="1109324"/>
            <a:chExt cx="1258560" cy="99468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106B695-BDBB-5233-1E99-20BE4282D5AC}"/>
                    </a:ext>
                  </a:extLst>
                </p14:cNvPr>
                <p14:cNvContentPartPr/>
                <p14:nvPr/>
              </p14:nvContentPartPr>
              <p14:xfrm>
                <a:off x="3746419" y="1109324"/>
                <a:ext cx="834840" cy="994680"/>
              </p14:xfrm>
            </p:contentPart>
          </mc:Choice>
          <mc:Fallback xmlns="">
            <p:pic>
              <p:nvPicPr>
                <p:cNvPr id="16" name="Ink 15">
                  <a:extLst>
                    <a:ext uri="{FF2B5EF4-FFF2-40B4-BE49-F238E27FC236}">
                      <a16:creationId xmlns:a16="http://schemas.microsoft.com/office/drawing/2014/main" id="{B106B695-BDBB-5233-1E99-20BE4282D5AC}"/>
                    </a:ext>
                  </a:extLst>
                </p:cNvPr>
                <p:cNvPicPr/>
                <p:nvPr/>
              </p:nvPicPr>
              <p:blipFill>
                <a:blip r:embed="rId9"/>
                <a:stretch>
                  <a:fillRect/>
                </a:stretch>
              </p:blipFill>
              <p:spPr>
                <a:xfrm>
                  <a:off x="3728419" y="1091684"/>
                  <a:ext cx="870480" cy="10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9784BF69-6287-A3E2-71ED-0FF6A16555D0}"/>
                    </a:ext>
                  </a:extLst>
                </p14:cNvPr>
                <p14:cNvContentPartPr/>
                <p14:nvPr/>
              </p14:nvContentPartPr>
              <p14:xfrm>
                <a:off x="4562899" y="1197164"/>
                <a:ext cx="89280" cy="853920"/>
              </p14:xfrm>
            </p:contentPart>
          </mc:Choice>
          <mc:Fallback xmlns="">
            <p:pic>
              <p:nvPicPr>
                <p:cNvPr id="17" name="Ink 16">
                  <a:extLst>
                    <a:ext uri="{FF2B5EF4-FFF2-40B4-BE49-F238E27FC236}">
                      <a16:creationId xmlns:a16="http://schemas.microsoft.com/office/drawing/2014/main" id="{9784BF69-6287-A3E2-71ED-0FF6A16555D0}"/>
                    </a:ext>
                  </a:extLst>
                </p:cNvPr>
                <p:cNvPicPr/>
                <p:nvPr/>
              </p:nvPicPr>
              <p:blipFill>
                <a:blip r:embed="rId11"/>
                <a:stretch>
                  <a:fillRect/>
                </a:stretch>
              </p:blipFill>
              <p:spPr>
                <a:xfrm>
                  <a:off x="4545259" y="1179164"/>
                  <a:ext cx="12492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B5FB614D-8D85-B408-E2BA-7C6935E3FB5C}"/>
                    </a:ext>
                  </a:extLst>
                </p14:cNvPr>
                <p14:cNvContentPartPr/>
                <p14:nvPr/>
              </p14:nvContentPartPr>
              <p14:xfrm>
                <a:off x="4376779" y="1125884"/>
                <a:ext cx="224280" cy="171360"/>
              </p14:xfrm>
            </p:contentPart>
          </mc:Choice>
          <mc:Fallback xmlns="">
            <p:pic>
              <p:nvPicPr>
                <p:cNvPr id="29" name="Ink 28">
                  <a:extLst>
                    <a:ext uri="{FF2B5EF4-FFF2-40B4-BE49-F238E27FC236}">
                      <a16:creationId xmlns:a16="http://schemas.microsoft.com/office/drawing/2014/main" id="{B5FB614D-8D85-B408-E2BA-7C6935E3FB5C}"/>
                    </a:ext>
                  </a:extLst>
                </p:cNvPr>
                <p:cNvPicPr/>
                <p:nvPr/>
              </p:nvPicPr>
              <p:blipFill>
                <a:blip r:embed="rId13"/>
                <a:stretch>
                  <a:fillRect/>
                </a:stretch>
              </p:blipFill>
              <p:spPr>
                <a:xfrm>
                  <a:off x="4358779" y="1107884"/>
                  <a:ext cx="2599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8313497B-2A8E-339F-3479-9F61C3EDF210}"/>
                    </a:ext>
                  </a:extLst>
                </p14:cNvPr>
                <p14:cNvContentPartPr/>
                <p14:nvPr/>
              </p14:nvContentPartPr>
              <p14:xfrm>
                <a:off x="4554259" y="1186364"/>
                <a:ext cx="179280" cy="207720"/>
              </p14:xfrm>
            </p:contentPart>
          </mc:Choice>
          <mc:Fallback xmlns="">
            <p:pic>
              <p:nvPicPr>
                <p:cNvPr id="30" name="Ink 29">
                  <a:extLst>
                    <a:ext uri="{FF2B5EF4-FFF2-40B4-BE49-F238E27FC236}">
                      <a16:creationId xmlns:a16="http://schemas.microsoft.com/office/drawing/2014/main" id="{8313497B-2A8E-339F-3479-9F61C3EDF210}"/>
                    </a:ext>
                  </a:extLst>
                </p:cNvPr>
                <p:cNvPicPr/>
                <p:nvPr/>
              </p:nvPicPr>
              <p:blipFill>
                <a:blip r:embed="rId15"/>
                <a:stretch>
                  <a:fillRect/>
                </a:stretch>
              </p:blipFill>
              <p:spPr>
                <a:xfrm>
                  <a:off x="4536259" y="1168724"/>
                  <a:ext cx="214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C1D2BE37-ABD3-B60B-1D61-8EE5872339BF}"/>
                    </a:ext>
                  </a:extLst>
                </p14:cNvPr>
                <p14:cNvContentPartPr/>
                <p14:nvPr/>
              </p14:nvContentPartPr>
              <p14:xfrm>
                <a:off x="4802299" y="1144964"/>
                <a:ext cx="202680" cy="124560"/>
              </p14:xfrm>
            </p:contentPart>
          </mc:Choice>
          <mc:Fallback xmlns="">
            <p:pic>
              <p:nvPicPr>
                <p:cNvPr id="31" name="Ink 30">
                  <a:extLst>
                    <a:ext uri="{FF2B5EF4-FFF2-40B4-BE49-F238E27FC236}">
                      <a16:creationId xmlns:a16="http://schemas.microsoft.com/office/drawing/2014/main" id="{C1D2BE37-ABD3-B60B-1D61-8EE5872339BF}"/>
                    </a:ext>
                  </a:extLst>
                </p:cNvPr>
                <p:cNvPicPr/>
                <p:nvPr/>
              </p:nvPicPr>
              <p:blipFill>
                <a:blip r:embed="rId17"/>
                <a:stretch>
                  <a:fillRect/>
                </a:stretch>
              </p:blipFill>
              <p:spPr>
                <a:xfrm>
                  <a:off x="4784299" y="1127324"/>
                  <a:ext cx="238320" cy="160200"/>
                </a:xfrm>
                <a:prstGeom prst="rect">
                  <a:avLst/>
                </a:prstGeom>
              </p:spPr>
            </p:pic>
          </mc:Fallback>
        </mc:AlternateContent>
      </p:grpSp>
      <p:grpSp>
        <p:nvGrpSpPr>
          <p:cNvPr id="37" name="Group 36">
            <a:extLst>
              <a:ext uri="{FF2B5EF4-FFF2-40B4-BE49-F238E27FC236}">
                <a16:creationId xmlns:a16="http://schemas.microsoft.com/office/drawing/2014/main" id="{19207B75-AFEE-1B09-8665-8608473EBC78}"/>
              </a:ext>
            </a:extLst>
          </p:cNvPr>
          <p:cNvGrpSpPr/>
          <p:nvPr/>
        </p:nvGrpSpPr>
        <p:grpSpPr>
          <a:xfrm>
            <a:off x="10066939" y="1090964"/>
            <a:ext cx="1695960" cy="844560"/>
            <a:chOff x="10066939" y="1090964"/>
            <a:chExt cx="1695960" cy="84456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264E20E-F204-C1F0-75FF-3B291DE73916}"/>
                    </a:ext>
                  </a:extLst>
                </p14:cNvPr>
                <p14:cNvContentPartPr/>
                <p14:nvPr/>
              </p14:nvContentPartPr>
              <p14:xfrm>
                <a:off x="10066939" y="1112564"/>
                <a:ext cx="529200" cy="822960"/>
              </p14:xfrm>
            </p:contentPart>
          </mc:Choice>
          <mc:Fallback xmlns="">
            <p:pic>
              <p:nvPicPr>
                <p:cNvPr id="20" name="Ink 19">
                  <a:extLst>
                    <a:ext uri="{FF2B5EF4-FFF2-40B4-BE49-F238E27FC236}">
                      <a16:creationId xmlns:a16="http://schemas.microsoft.com/office/drawing/2014/main" id="{6264E20E-F204-C1F0-75FF-3B291DE73916}"/>
                    </a:ext>
                  </a:extLst>
                </p:cNvPr>
                <p:cNvPicPr/>
                <p:nvPr/>
              </p:nvPicPr>
              <p:blipFill>
                <a:blip r:embed="rId19"/>
                <a:stretch>
                  <a:fillRect/>
                </a:stretch>
              </p:blipFill>
              <p:spPr>
                <a:xfrm>
                  <a:off x="10049299" y="1094564"/>
                  <a:ext cx="564840" cy="858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5CACE3B-1803-5A91-A9CA-72517A924918}"/>
                    </a:ext>
                  </a:extLst>
                </p14:cNvPr>
                <p14:cNvContentPartPr/>
                <p14:nvPr/>
              </p14:nvContentPartPr>
              <p14:xfrm>
                <a:off x="10768579" y="1181324"/>
                <a:ext cx="124560" cy="674280"/>
              </p14:xfrm>
            </p:contentPart>
          </mc:Choice>
          <mc:Fallback xmlns="">
            <p:pic>
              <p:nvPicPr>
                <p:cNvPr id="22" name="Ink 21">
                  <a:extLst>
                    <a:ext uri="{FF2B5EF4-FFF2-40B4-BE49-F238E27FC236}">
                      <a16:creationId xmlns:a16="http://schemas.microsoft.com/office/drawing/2014/main" id="{65CACE3B-1803-5A91-A9CA-72517A924918}"/>
                    </a:ext>
                  </a:extLst>
                </p:cNvPr>
                <p:cNvPicPr/>
                <p:nvPr/>
              </p:nvPicPr>
              <p:blipFill>
                <a:blip r:embed="rId21"/>
                <a:stretch>
                  <a:fillRect/>
                </a:stretch>
              </p:blipFill>
              <p:spPr>
                <a:xfrm>
                  <a:off x="10750579" y="1163324"/>
                  <a:ext cx="16020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86FD2EFF-C696-2915-F0BF-BFB7ABE4CBBE}"/>
                    </a:ext>
                  </a:extLst>
                </p14:cNvPr>
                <p14:cNvContentPartPr/>
                <p14:nvPr/>
              </p14:nvContentPartPr>
              <p14:xfrm>
                <a:off x="10785859" y="1132004"/>
                <a:ext cx="977040" cy="723600"/>
              </p14:xfrm>
            </p:contentPart>
          </mc:Choice>
          <mc:Fallback xmlns="">
            <p:pic>
              <p:nvPicPr>
                <p:cNvPr id="23" name="Ink 22">
                  <a:extLst>
                    <a:ext uri="{FF2B5EF4-FFF2-40B4-BE49-F238E27FC236}">
                      <a16:creationId xmlns:a16="http://schemas.microsoft.com/office/drawing/2014/main" id="{86FD2EFF-C696-2915-F0BF-BFB7ABE4CBBE}"/>
                    </a:ext>
                  </a:extLst>
                </p:cNvPr>
                <p:cNvPicPr/>
                <p:nvPr/>
              </p:nvPicPr>
              <p:blipFill>
                <a:blip r:embed="rId23"/>
                <a:stretch>
                  <a:fillRect/>
                </a:stretch>
              </p:blipFill>
              <p:spPr>
                <a:xfrm>
                  <a:off x="10768219" y="1114004"/>
                  <a:ext cx="1012680" cy="75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BC3C021-5404-2E5C-63B6-4E4BEBABD11B}"/>
                    </a:ext>
                  </a:extLst>
                </p14:cNvPr>
                <p14:cNvContentPartPr/>
                <p14:nvPr/>
              </p14:nvContentPartPr>
              <p14:xfrm>
                <a:off x="10742299" y="1127684"/>
                <a:ext cx="35640" cy="53280"/>
              </p14:xfrm>
            </p:contentPart>
          </mc:Choice>
          <mc:Fallback xmlns="">
            <p:pic>
              <p:nvPicPr>
                <p:cNvPr id="25" name="Ink 24">
                  <a:extLst>
                    <a:ext uri="{FF2B5EF4-FFF2-40B4-BE49-F238E27FC236}">
                      <a16:creationId xmlns:a16="http://schemas.microsoft.com/office/drawing/2014/main" id="{2BC3C021-5404-2E5C-63B6-4E4BEBABD11B}"/>
                    </a:ext>
                  </a:extLst>
                </p:cNvPr>
                <p:cNvPicPr/>
                <p:nvPr/>
              </p:nvPicPr>
              <p:blipFill>
                <a:blip r:embed="rId25"/>
                <a:stretch>
                  <a:fillRect/>
                </a:stretch>
              </p:blipFill>
              <p:spPr>
                <a:xfrm>
                  <a:off x="10724299" y="1110044"/>
                  <a:ext cx="712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86DA9FA1-BC93-4D6C-0064-B594702720EB}"/>
                    </a:ext>
                  </a:extLst>
                </p14:cNvPr>
                <p14:cNvContentPartPr/>
                <p14:nvPr/>
              </p14:nvContentPartPr>
              <p14:xfrm>
                <a:off x="10466539" y="1107524"/>
                <a:ext cx="144000" cy="176040"/>
              </p14:xfrm>
            </p:contentPart>
          </mc:Choice>
          <mc:Fallback xmlns="">
            <p:pic>
              <p:nvPicPr>
                <p:cNvPr id="33" name="Ink 32">
                  <a:extLst>
                    <a:ext uri="{FF2B5EF4-FFF2-40B4-BE49-F238E27FC236}">
                      <a16:creationId xmlns:a16="http://schemas.microsoft.com/office/drawing/2014/main" id="{86DA9FA1-BC93-4D6C-0064-B594702720EB}"/>
                    </a:ext>
                  </a:extLst>
                </p:cNvPr>
                <p:cNvPicPr/>
                <p:nvPr/>
              </p:nvPicPr>
              <p:blipFill>
                <a:blip r:embed="rId27"/>
                <a:stretch>
                  <a:fillRect/>
                </a:stretch>
              </p:blipFill>
              <p:spPr>
                <a:xfrm>
                  <a:off x="10448899" y="1089884"/>
                  <a:ext cx="179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A4088CE6-53D2-7D59-F182-5FE3B1F50166}"/>
                    </a:ext>
                  </a:extLst>
                </p14:cNvPr>
                <p14:cNvContentPartPr/>
                <p14:nvPr/>
              </p14:nvContentPartPr>
              <p14:xfrm>
                <a:off x="10732579" y="1090964"/>
                <a:ext cx="250560" cy="160920"/>
              </p14:xfrm>
            </p:contentPart>
          </mc:Choice>
          <mc:Fallback xmlns="">
            <p:pic>
              <p:nvPicPr>
                <p:cNvPr id="34" name="Ink 33">
                  <a:extLst>
                    <a:ext uri="{FF2B5EF4-FFF2-40B4-BE49-F238E27FC236}">
                      <a16:creationId xmlns:a16="http://schemas.microsoft.com/office/drawing/2014/main" id="{A4088CE6-53D2-7D59-F182-5FE3B1F50166}"/>
                    </a:ext>
                  </a:extLst>
                </p:cNvPr>
                <p:cNvPicPr/>
                <p:nvPr/>
              </p:nvPicPr>
              <p:blipFill>
                <a:blip r:embed="rId29"/>
                <a:stretch>
                  <a:fillRect/>
                </a:stretch>
              </p:blipFill>
              <p:spPr>
                <a:xfrm>
                  <a:off x="10714579" y="1073324"/>
                  <a:ext cx="286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775FDBA-2F94-EC1A-3B3D-4AD14003406C}"/>
                    </a:ext>
                  </a:extLst>
                </p14:cNvPr>
                <p14:cNvContentPartPr/>
                <p14:nvPr/>
              </p14:nvContentPartPr>
              <p14:xfrm>
                <a:off x="10466539" y="1120124"/>
                <a:ext cx="95040" cy="105120"/>
              </p14:xfrm>
            </p:contentPart>
          </mc:Choice>
          <mc:Fallback xmlns="">
            <p:pic>
              <p:nvPicPr>
                <p:cNvPr id="36" name="Ink 35">
                  <a:extLst>
                    <a:ext uri="{FF2B5EF4-FFF2-40B4-BE49-F238E27FC236}">
                      <a16:creationId xmlns:a16="http://schemas.microsoft.com/office/drawing/2014/main" id="{6775FDBA-2F94-EC1A-3B3D-4AD14003406C}"/>
                    </a:ext>
                  </a:extLst>
                </p:cNvPr>
                <p:cNvPicPr/>
                <p:nvPr/>
              </p:nvPicPr>
              <p:blipFill>
                <a:blip r:embed="rId31"/>
                <a:stretch>
                  <a:fillRect/>
                </a:stretch>
              </p:blipFill>
              <p:spPr>
                <a:xfrm>
                  <a:off x="10448899" y="1102124"/>
                  <a:ext cx="130680" cy="140760"/>
                </a:xfrm>
                <a:prstGeom prst="rect">
                  <a:avLst/>
                </a:prstGeom>
              </p:spPr>
            </p:pic>
          </mc:Fallback>
        </mc:AlternateContent>
      </p:grpSp>
      <p:sp>
        <p:nvSpPr>
          <p:cNvPr id="38" name="TextBox 37">
            <a:extLst>
              <a:ext uri="{FF2B5EF4-FFF2-40B4-BE49-F238E27FC236}">
                <a16:creationId xmlns:a16="http://schemas.microsoft.com/office/drawing/2014/main" id="{C13313FD-F465-3118-36A4-A0F8D8951C42}"/>
              </a:ext>
            </a:extLst>
          </p:cNvPr>
          <p:cNvSpPr txBox="1"/>
          <p:nvPr/>
        </p:nvSpPr>
        <p:spPr>
          <a:xfrm>
            <a:off x="3770899" y="873057"/>
            <a:ext cx="2049821" cy="307777"/>
          </a:xfrm>
          <a:prstGeom prst="rect">
            <a:avLst/>
          </a:prstGeom>
          <a:noFill/>
        </p:spPr>
        <p:txBody>
          <a:bodyPr wrap="square" rtlCol="0">
            <a:spAutoFit/>
          </a:bodyPr>
          <a:lstStyle/>
          <a:p>
            <a:r>
              <a:rPr lang="en-US" sz="1400" dirty="0"/>
              <a:t>don’t worry about them</a:t>
            </a:r>
          </a:p>
        </p:txBody>
      </p:sp>
      <p:sp>
        <p:nvSpPr>
          <p:cNvPr id="39" name="TextBox 38">
            <a:extLst>
              <a:ext uri="{FF2B5EF4-FFF2-40B4-BE49-F238E27FC236}">
                <a16:creationId xmlns:a16="http://schemas.microsoft.com/office/drawing/2014/main" id="{E4E7397E-3D58-6D31-A38F-4F5AA4B420A4}"/>
              </a:ext>
            </a:extLst>
          </p:cNvPr>
          <p:cNvSpPr txBox="1"/>
          <p:nvPr/>
        </p:nvSpPr>
        <p:spPr>
          <a:xfrm>
            <a:off x="9571228" y="838677"/>
            <a:ext cx="2049821" cy="307777"/>
          </a:xfrm>
          <a:prstGeom prst="rect">
            <a:avLst/>
          </a:prstGeom>
          <a:noFill/>
        </p:spPr>
        <p:txBody>
          <a:bodyPr wrap="square" rtlCol="0">
            <a:spAutoFit/>
          </a:bodyPr>
          <a:lstStyle/>
          <a:p>
            <a:r>
              <a:rPr lang="en-US" sz="1400" dirty="0"/>
              <a:t>don’t worry about them</a:t>
            </a:r>
          </a:p>
        </p:txBody>
      </p:sp>
    </p:spTree>
    <p:extLst>
      <p:ext uri="{BB962C8B-B14F-4D97-AF65-F5344CB8AC3E}">
        <p14:creationId xmlns:p14="http://schemas.microsoft.com/office/powerpoint/2010/main" val="967789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5F40-A6A8-8E20-BA00-EEF94635CB41}"/>
              </a:ext>
            </a:extLst>
          </p:cNvPr>
          <p:cNvSpPr>
            <a:spLocks noGrp="1"/>
          </p:cNvSpPr>
          <p:nvPr>
            <p:ph type="title"/>
          </p:nvPr>
        </p:nvSpPr>
        <p:spPr>
          <a:xfrm>
            <a:off x="1450760" y="-247434"/>
            <a:ext cx="10515600" cy="1325563"/>
          </a:xfrm>
        </p:spPr>
        <p:txBody>
          <a:bodyPr/>
          <a:lstStyle/>
          <a:p>
            <a:r>
              <a:rPr lang="en-US" dirty="0"/>
              <a:t>…or using more sophisticated kernels…</a:t>
            </a:r>
          </a:p>
        </p:txBody>
      </p:sp>
      <p:pic>
        <p:nvPicPr>
          <p:cNvPr id="5" name="Picture 4">
            <a:extLst>
              <a:ext uri="{FF2B5EF4-FFF2-40B4-BE49-F238E27FC236}">
                <a16:creationId xmlns:a16="http://schemas.microsoft.com/office/drawing/2014/main" id="{5095DC6E-F32B-1B38-8B6A-430AF0BD84D8}"/>
              </a:ext>
            </a:extLst>
          </p:cNvPr>
          <p:cNvPicPr>
            <a:picLocks noChangeAspect="1"/>
          </p:cNvPicPr>
          <p:nvPr/>
        </p:nvPicPr>
        <p:blipFill>
          <a:blip r:embed="rId2"/>
          <a:stretch>
            <a:fillRect/>
          </a:stretch>
        </p:blipFill>
        <p:spPr>
          <a:xfrm>
            <a:off x="204186" y="1291817"/>
            <a:ext cx="8354218" cy="5566183"/>
          </a:xfrm>
          <a:prstGeom prst="rect">
            <a:avLst/>
          </a:prstGeom>
        </p:spPr>
      </p:pic>
      <p:pic>
        <p:nvPicPr>
          <p:cNvPr id="7" name="Picture 6">
            <a:extLst>
              <a:ext uri="{FF2B5EF4-FFF2-40B4-BE49-F238E27FC236}">
                <a16:creationId xmlns:a16="http://schemas.microsoft.com/office/drawing/2014/main" id="{424992F2-6DC3-0166-2AEE-5F4F8C11A997}"/>
              </a:ext>
            </a:extLst>
          </p:cNvPr>
          <p:cNvPicPr>
            <a:picLocks noChangeAspect="1"/>
          </p:cNvPicPr>
          <p:nvPr/>
        </p:nvPicPr>
        <p:blipFill>
          <a:blip r:embed="rId3"/>
          <a:stretch>
            <a:fillRect/>
          </a:stretch>
        </p:blipFill>
        <p:spPr>
          <a:xfrm>
            <a:off x="8908563" y="661729"/>
            <a:ext cx="3283437" cy="1895040"/>
          </a:xfrm>
          <a:prstGeom prst="rect">
            <a:avLst/>
          </a:prstGeom>
        </p:spPr>
      </p:pic>
    </p:spTree>
    <p:extLst>
      <p:ext uri="{BB962C8B-B14F-4D97-AF65-F5344CB8AC3E}">
        <p14:creationId xmlns:p14="http://schemas.microsoft.com/office/powerpoint/2010/main" val="1748540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7C28-A371-DA7F-4C3C-11AB6B41F524}"/>
              </a:ext>
            </a:extLst>
          </p:cNvPr>
          <p:cNvSpPr>
            <a:spLocks noGrp="1"/>
          </p:cNvSpPr>
          <p:nvPr>
            <p:ph type="title"/>
          </p:nvPr>
        </p:nvSpPr>
        <p:spPr>
          <a:xfrm>
            <a:off x="3368336" y="107673"/>
            <a:ext cx="4994429" cy="1325563"/>
          </a:xfrm>
        </p:spPr>
        <p:txBody>
          <a:bodyPr/>
          <a:lstStyle/>
          <a:p>
            <a:r>
              <a:rPr lang="en-US" dirty="0"/>
              <a:t>What is </a:t>
            </a:r>
            <a:r>
              <a:rPr lang="en-US" b="1" dirty="0">
                <a:effectLst>
                  <a:outerShdw blurRad="38100" dist="38100" dir="2700000" algn="tl">
                    <a:srgbClr val="000000">
                      <a:alpha val="43137"/>
                    </a:srgbClr>
                  </a:outerShdw>
                </a:effectLst>
              </a:rPr>
              <a:t>kernel trick</a:t>
            </a:r>
            <a:r>
              <a:rPr lang="en-US" dirty="0"/>
              <a:t>?</a:t>
            </a:r>
          </a:p>
        </p:txBody>
      </p:sp>
      <p:pic>
        <p:nvPicPr>
          <p:cNvPr id="5" name="Picture 4">
            <a:extLst>
              <a:ext uri="{FF2B5EF4-FFF2-40B4-BE49-F238E27FC236}">
                <a16:creationId xmlns:a16="http://schemas.microsoft.com/office/drawing/2014/main" id="{8E1C15AB-491D-72C8-A25E-B70D9C0017B0}"/>
              </a:ext>
            </a:extLst>
          </p:cNvPr>
          <p:cNvPicPr>
            <a:picLocks noChangeAspect="1"/>
          </p:cNvPicPr>
          <p:nvPr/>
        </p:nvPicPr>
        <p:blipFill>
          <a:blip r:embed="rId2"/>
          <a:stretch>
            <a:fillRect/>
          </a:stretch>
        </p:blipFill>
        <p:spPr>
          <a:xfrm>
            <a:off x="1916648" y="1637638"/>
            <a:ext cx="8358704" cy="2514003"/>
          </a:xfrm>
          <a:prstGeom prst="rect">
            <a:avLst/>
          </a:prstGeom>
        </p:spPr>
      </p:pic>
      <p:pic>
        <p:nvPicPr>
          <p:cNvPr id="7" name="Picture 6">
            <a:extLst>
              <a:ext uri="{FF2B5EF4-FFF2-40B4-BE49-F238E27FC236}">
                <a16:creationId xmlns:a16="http://schemas.microsoft.com/office/drawing/2014/main" id="{15A7A4B3-D676-0B77-6F52-3682037B9B7B}"/>
              </a:ext>
            </a:extLst>
          </p:cNvPr>
          <p:cNvPicPr>
            <a:picLocks noChangeAspect="1"/>
          </p:cNvPicPr>
          <p:nvPr/>
        </p:nvPicPr>
        <p:blipFill>
          <a:blip r:embed="rId3"/>
          <a:stretch>
            <a:fillRect/>
          </a:stretch>
        </p:blipFill>
        <p:spPr>
          <a:xfrm>
            <a:off x="1713391" y="4356043"/>
            <a:ext cx="9596761" cy="2394284"/>
          </a:xfrm>
          <a:prstGeom prst="rect">
            <a:avLst/>
          </a:prstGeom>
        </p:spPr>
      </p:pic>
    </p:spTree>
    <p:extLst>
      <p:ext uri="{BB962C8B-B14F-4D97-AF65-F5344CB8AC3E}">
        <p14:creationId xmlns:p14="http://schemas.microsoft.com/office/powerpoint/2010/main" val="2488161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4) </a:t>
            </a:r>
            <a:r>
              <a:rPr lang="en-US" sz="6000" dirty="0"/>
              <a:t>SVM regression</a:t>
            </a:r>
            <a:endParaRPr lang="en-US" dirty="0"/>
          </a:p>
        </p:txBody>
      </p:sp>
    </p:spTree>
    <p:extLst>
      <p:ext uri="{BB962C8B-B14F-4D97-AF65-F5344CB8AC3E}">
        <p14:creationId xmlns:p14="http://schemas.microsoft.com/office/powerpoint/2010/main" val="3198485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F63BDE-24BE-4DCA-3281-A556E1782E29}"/>
              </a:ext>
            </a:extLst>
          </p:cNvPr>
          <p:cNvPicPr>
            <a:picLocks noChangeAspect="1"/>
          </p:cNvPicPr>
          <p:nvPr/>
        </p:nvPicPr>
        <p:blipFill>
          <a:blip r:embed="rId2"/>
          <a:stretch>
            <a:fillRect/>
          </a:stretch>
        </p:blipFill>
        <p:spPr>
          <a:xfrm>
            <a:off x="2734733" y="3695297"/>
            <a:ext cx="7008382" cy="3162703"/>
          </a:xfrm>
          <a:prstGeom prst="rect">
            <a:avLst/>
          </a:prstGeom>
        </p:spPr>
      </p:pic>
      <p:pic>
        <p:nvPicPr>
          <p:cNvPr id="7" name="Picture 6">
            <a:extLst>
              <a:ext uri="{FF2B5EF4-FFF2-40B4-BE49-F238E27FC236}">
                <a16:creationId xmlns:a16="http://schemas.microsoft.com/office/drawing/2014/main" id="{212FFF6E-2944-AA2F-36C5-0CCFDBAF415E}"/>
              </a:ext>
            </a:extLst>
          </p:cNvPr>
          <p:cNvPicPr>
            <a:picLocks noChangeAspect="1"/>
          </p:cNvPicPr>
          <p:nvPr/>
        </p:nvPicPr>
        <p:blipFill>
          <a:blip r:embed="rId3"/>
          <a:stretch>
            <a:fillRect/>
          </a:stretch>
        </p:blipFill>
        <p:spPr>
          <a:xfrm>
            <a:off x="1025067" y="96062"/>
            <a:ext cx="10631121" cy="3162703"/>
          </a:xfrm>
          <a:prstGeom prst="rect">
            <a:avLst/>
          </a:prstGeom>
        </p:spPr>
      </p:pic>
      <p:pic>
        <p:nvPicPr>
          <p:cNvPr id="3" name="Picture 2">
            <a:extLst>
              <a:ext uri="{FF2B5EF4-FFF2-40B4-BE49-F238E27FC236}">
                <a16:creationId xmlns:a16="http://schemas.microsoft.com/office/drawing/2014/main" id="{3C885F04-7E92-16CC-EC50-C87B0EF10E78}"/>
              </a:ext>
            </a:extLst>
          </p:cNvPr>
          <p:cNvPicPr>
            <a:picLocks noChangeAspect="1"/>
          </p:cNvPicPr>
          <p:nvPr/>
        </p:nvPicPr>
        <p:blipFill>
          <a:blip r:embed="rId4"/>
          <a:stretch>
            <a:fillRect/>
          </a:stretch>
        </p:blipFill>
        <p:spPr>
          <a:xfrm>
            <a:off x="328169" y="4753962"/>
            <a:ext cx="1726663" cy="1249215"/>
          </a:xfrm>
          <a:prstGeom prst="rect">
            <a:avLst/>
          </a:prstGeom>
        </p:spPr>
      </p:pic>
    </p:spTree>
    <p:extLst>
      <p:ext uri="{BB962C8B-B14F-4D97-AF65-F5344CB8AC3E}">
        <p14:creationId xmlns:p14="http://schemas.microsoft.com/office/powerpoint/2010/main" val="16015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A8B9-A1D3-1912-BF82-489CDB9AE9E3}"/>
              </a:ext>
            </a:extLst>
          </p:cNvPr>
          <p:cNvSpPr>
            <a:spLocks noGrp="1"/>
          </p:cNvSpPr>
          <p:nvPr>
            <p:ph type="title"/>
          </p:nvPr>
        </p:nvSpPr>
        <p:spPr>
          <a:xfrm>
            <a:off x="2979300" y="2766218"/>
            <a:ext cx="5639525" cy="1325563"/>
          </a:xfrm>
        </p:spPr>
        <p:txBody>
          <a:bodyPr>
            <a:normAutofit/>
          </a:bodyPr>
          <a:lstStyle/>
          <a:p>
            <a:r>
              <a:rPr lang="en-US" sz="7200" dirty="0"/>
              <a:t>Classification</a:t>
            </a:r>
          </a:p>
        </p:txBody>
      </p:sp>
    </p:spTree>
    <p:extLst>
      <p:ext uri="{BB962C8B-B14F-4D97-AF65-F5344CB8AC3E}">
        <p14:creationId xmlns:p14="http://schemas.microsoft.com/office/powerpoint/2010/main" val="3428447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2E7094-820F-6C3E-DB29-2AB51E86E2C9}"/>
              </a:ext>
            </a:extLst>
          </p:cNvPr>
          <p:cNvPicPr>
            <a:picLocks noChangeAspect="1"/>
          </p:cNvPicPr>
          <p:nvPr/>
        </p:nvPicPr>
        <p:blipFill>
          <a:blip r:embed="rId2"/>
          <a:stretch>
            <a:fillRect/>
          </a:stretch>
        </p:blipFill>
        <p:spPr>
          <a:xfrm>
            <a:off x="2455333" y="0"/>
            <a:ext cx="7008382" cy="3162703"/>
          </a:xfrm>
          <a:prstGeom prst="rect">
            <a:avLst/>
          </a:prstGeom>
        </p:spPr>
      </p:pic>
      <p:pic>
        <p:nvPicPr>
          <p:cNvPr id="5" name="Content Placeholder 4">
            <a:extLst>
              <a:ext uri="{FF2B5EF4-FFF2-40B4-BE49-F238E27FC236}">
                <a16:creationId xmlns:a16="http://schemas.microsoft.com/office/drawing/2014/main" id="{47FB6DB0-9C61-23C0-F589-A508C4B9BB32}"/>
              </a:ext>
            </a:extLst>
          </p:cNvPr>
          <p:cNvPicPr>
            <a:picLocks noGrp="1" noChangeAspect="1"/>
          </p:cNvPicPr>
          <p:nvPr>
            <p:ph idx="1"/>
          </p:nvPr>
        </p:nvPicPr>
        <p:blipFill>
          <a:blip r:embed="rId3"/>
          <a:stretch>
            <a:fillRect/>
          </a:stretch>
        </p:blipFill>
        <p:spPr>
          <a:xfrm>
            <a:off x="1341868" y="3511663"/>
            <a:ext cx="10011932" cy="2431317"/>
          </a:xfrm>
          <a:prstGeom prst="rect">
            <a:avLst/>
          </a:prstGeom>
        </p:spPr>
      </p:pic>
    </p:spTree>
    <p:extLst>
      <p:ext uri="{BB962C8B-B14F-4D97-AF65-F5344CB8AC3E}">
        <p14:creationId xmlns:p14="http://schemas.microsoft.com/office/powerpoint/2010/main" val="1488890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27479-B5DD-3110-62AF-F86781039DFF}"/>
              </a:ext>
            </a:extLst>
          </p:cNvPr>
          <p:cNvPicPr>
            <a:picLocks noChangeAspect="1"/>
          </p:cNvPicPr>
          <p:nvPr/>
        </p:nvPicPr>
        <p:blipFill>
          <a:blip r:embed="rId2"/>
          <a:stretch>
            <a:fillRect/>
          </a:stretch>
        </p:blipFill>
        <p:spPr>
          <a:xfrm>
            <a:off x="1637678" y="247206"/>
            <a:ext cx="8916644" cy="3181794"/>
          </a:xfrm>
          <a:prstGeom prst="rect">
            <a:avLst/>
          </a:prstGeom>
        </p:spPr>
      </p:pic>
      <p:pic>
        <p:nvPicPr>
          <p:cNvPr id="6" name="Picture 5">
            <a:extLst>
              <a:ext uri="{FF2B5EF4-FFF2-40B4-BE49-F238E27FC236}">
                <a16:creationId xmlns:a16="http://schemas.microsoft.com/office/drawing/2014/main" id="{795FEB12-E676-B04F-60B2-385B023BBE67}"/>
              </a:ext>
            </a:extLst>
          </p:cNvPr>
          <p:cNvPicPr>
            <a:picLocks noChangeAspect="1"/>
          </p:cNvPicPr>
          <p:nvPr/>
        </p:nvPicPr>
        <p:blipFill>
          <a:blip r:embed="rId3"/>
          <a:stretch>
            <a:fillRect/>
          </a:stretch>
        </p:blipFill>
        <p:spPr>
          <a:xfrm>
            <a:off x="2396066" y="3556000"/>
            <a:ext cx="7008382" cy="3162703"/>
          </a:xfrm>
          <a:prstGeom prst="rect">
            <a:avLst/>
          </a:prstGeom>
        </p:spPr>
      </p:pic>
    </p:spTree>
    <p:extLst>
      <p:ext uri="{BB962C8B-B14F-4D97-AF65-F5344CB8AC3E}">
        <p14:creationId xmlns:p14="http://schemas.microsoft.com/office/powerpoint/2010/main" val="84929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3B5C-D2B0-8726-F040-EFDFB986E40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4DC234B-5E4C-99DE-590E-58BFAA854801}"/>
              </a:ext>
            </a:extLst>
          </p:cNvPr>
          <p:cNvSpPr txBox="1"/>
          <p:nvPr/>
        </p:nvSpPr>
        <p:spPr>
          <a:xfrm>
            <a:off x="285108" y="239398"/>
            <a:ext cx="11906892" cy="6801862"/>
          </a:xfrm>
          <a:prstGeom prst="rect">
            <a:avLst/>
          </a:prstGeom>
          <a:noFill/>
        </p:spPr>
        <p:txBody>
          <a:bodyPr wrap="square">
            <a:spAutoFit/>
          </a:bodyPr>
          <a:lstStyle/>
          <a:p>
            <a:pPr>
              <a:buNone/>
            </a:pPr>
            <a:r>
              <a:rPr lang="ro-RO" sz="3600" b="1" dirty="0"/>
              <a:t>TL;DR — Intuiția din spatele SVM</a:t>
            </a:r>
            <a:r>
              <a:rPr lang="en-US" sz="3600" b="1" dirty="0"/>
              <a:t> Regression (SVR)</a:t>
            </a:r>
          </a:p>
          <a:p>
            <a:pPr>
              <a:buNone/>
            </a:pPr>
            <a:endParaRPr lang="en-US" sz="3600" b="1" dirty="0"/>
          </a:p>
          <a:p>
            <a:pPr>
              <a:buNone/>
            </a:pPr>
            <a:endParaRPr lang="ro-RO" sz="2800" b="1" dirty="0"/>
          </a:p>
          <a:p>
            <a:pPr marL="342900" indent="-342900">
              <a:buFont typeface="Arial" panose="020B0604020202020204" pitchFamily="34" charset="0"/>
              <a:buChar char="•"/>
            </a:pPr>
            <a:r>
              <a:rPr lang="ro-RO" sz="2400" dirty="0"/>
              <a:t>În </a:t>
            </a:r>
            <a:r>
              <a:rPr lang="ro-RO" sz="2400" b="1" dirty="0"/>
              <a:t>clasificare</a:t>
            </a:r>
            <a:r>
              <a:rPr lang="ro-RO" sz="2400" dirty="0"/>
              <a:t>, SVM caută </a:t>
            </a:r>
            <a:r>
              <a:rPr lang="ro-RO" sz="2400" b="1" dirty="0"/>
              <a:t>linia care separă cel mai bine două clase</a:t>
            </a:r>
            <a:r>
              <a:rPr lang="ro-RO" sz="2400" dirty="0"/>
              <a:t>, lăsând un spațiu liber (margine) între ele.</a:t>
            </a:r>
            <a:endParaRPr lang="en-US" sz="2400" dirty="0"/>
          </a:p>
          <a:p>
            <a:pPr>
              <a:buFont typeface="Arial" panose="020B0604020202020204" pitchFamily="34" charset="0"/>
              <a:buChar char="•"/>
            </a:pPr>
            <a:endParaRPr lang="ro-RO" sz="2400" dirty="0"/>
          </a:p>
          <a:p>
            <a:pPr marL="342900" indent="-342900">
              <a:buFont typeface="Arial" panose="020B0604020202020204" pitchFamily="34" charset="0"/>
              <a:buChar char="•"/>
            </a:pPr>
            <a:r>
              <a:rPr lang="ro-RO" sz="2400" dirty="0"/>
              <a:t>În </a:t>
            </a:r>
            <a:r>
              <a:rPr lang="ro-RO" sz="2400" b="1" dirty="0"/>
              <a:t>regresie</a:t>
            </a:r>
            <a:r>
              <a:rPr lang="ro-RO" sz="2400" dirty="0"/>
              <a:t>, nu mai vrem să separăm clase, ci să </a:t>
            </a:r>
            <a:r>
              <a:rPr lang="ro-RO" sz="2400" b="1" dirty="0"/>
              <a:t>desenăm o linie care urmează cât mai bine trendul datelor</a:t>
            </a:r>
            <a:r>
              <a:rPr lang="ro-RO" sz="2400" dirty="0"/>
              <a:t>.</a:t>
            </a:r>
            <a:endParaRPr lang="en-US" sz="2400" dirty="0"/>
          </a:p>
          <a:p>
            <a:pPr>
              <a:buFont typeface="Arial" panose="020B0604020202020204" pitchFamily="34" charset="0"/>
              <a:buChar char="•"/>
            </a:pPr>
            <a:endParaRPr lang="en-US" sz="2400" b="1" dirty="0"/>
          </a:p>
          <a:p>
            <a:pPr marL="342900" indent="-342900">
              <a:buFont typeface="Arial" panose="020B0604020202020204" pitchFamily="34" charset="0"/>
              <a:buChar char="•"/>
            </a:pPr>
            <a:r>
              <a:rPr lang="ro-RO" sz="2400" dirty="0"/>
              <a:t>În jurul acestei linii, SVR creează o </a:t>
            </a:r>
            <a:r>
              <a:rPr lang="ro-RO" sz="2400" b="1" dirty="0"/>
              <a:t>zonă-tub (</a:t>
            </a:r>
            <a:r>
              <a:rPr lang="el-GR" sz="2400" b="1" dirty="0"/>
              <a:t>ε)</a:t>
            </a:r>
            <a:r>
              <a:rPr lang="el-GR" sz="2400" dirty="0"/>
              <a:t>:</a:t>
            </a:r>
            <a:endParaRPr lang="en-US" sz="2400" dirty="0"/>
          </a:p>
          <a:p>
            <a:pPr lvl="1"/>
            <a:r>
              <a:rPr lang="ro-RO" sz="2400" dirty="0"/>
              <a:t>→ punctele din interiorul tubului sunt considerate </a:t>
            </a:r>
            <a:r>
              <a:rPr lang="ro-RO" sz="2400" b="1" dirty="0"/>
              <a:t>„predicții bune”</a:t>
            </a:r>
            <a:r>
              <a:rPr lang="ro-RO" sz="2400" dirty="0"/>
              <a:t>,</a:t>
            </a:r>
            <a:endParaRPr lang="en-US" sz="2400" dirty="0"/>
          </a:p>
          <a:p>
            <a:pPr lvl="1"/>
            <a:r>
              <a:rPr lang="ro-RO" sz="2400" dirty="0"/>
              <a:t>→ iar cele din afară sunt </a:t>
            </a:r>
            <a:r>
              <a:rPr lang="ro-RO" sz="2400" b="1" dirty="0"/>
              <a:t>erori</a:t>
            </a:r>
            <a:r>
              <a:rPr lang="ro-RO" sz="2400" dirty="0"/>
              <a:t> (modelul nu le poate explica perfect).</a:t>
            </a:r>
            <a:endParaRPr lang="en-US" sz="2400" dirty="0"/>
          </a:p>
          <a:p>
            <a:pPr lvl="1"/>
            <a:endParaRPr lang="en-US" sz="2400" dirty="0"/>
          </a:p>
          <a:p>
            <a:pPr marL="342900" indent="-342900">
              <a:buFont typeface="Arial" panose="020B0604020202020204" pitchFamily="34" charset="0"/>
              <a:buChar char="•"/>
            </a:pPr>
            <a:r>
              <a:rPr lang="ro-RO" sz="2400" b="1" dirty="0"/>
              <a:t>Epsilon (</a:t>
            </a:r>
            <a:r>
              <a:rPr lang="el-GR" sz="2400" b="1" dirty="0"/>
              <a:t>ε)</a:t>
            </a:r>
            <a:r>
              <a:rPr lang="el-GR" sz="2400" dirty="0"/>
              <a:t> </a:t>
            </a:r>
            <a:r>
              <a:rPr lang="ro-RO" sz="2400" dirty="0"/>
              <a:t>controlează cât de „larg” e acest tub:</a:t>
            </a:r>
          </a:p>
          <a:p>
            <a:pPr marL="800100" lvl="1" indent="-342900">
              <a:buFont typeface="Arial" panose="020B0604020202020204" pitchFamily="34" charset="0"/>
              <a:buChar char="•"/>
            </a:pPr>
            <a:r>
              <a:rPr lang="el-GR" sz="2400" b="1" dirty="0"/>
              <a:t>ε </a:t>
            </a:r>
            <a:r>
              <a:rPr lang="ro-RO" sz="2400" b="1" dirty="0"/>
              <a:t>mare:</a:t>
            </a:r>
            <a:r>
              <a:rPr lang="ro-RO" sz="2400" dirty="0"/>
              <a:t> modelul e mai tolerant, trece „printre” date fără să le urmeze prea exact.</a:t>
            </a:r>
          </a:p>
          <a:p>
            <a:pPr marL="800100" lvl="1" indent="-342900">
              <a:buFont typeface="Arial" panose="020B0604020202020204" pitchFamily="34" charset="0"/>
              <a:buChar char="•"/>
            </a:pPr>
            <a:r>
              <a:rPr lang="el-GR" sz="2400" b="1" dirty="0"/>
              <a:t>ε </a:t>
            </a:r>
            <a:r>
              <a:rPr lang="ro-RO" sz="2400" b="1" dirty="0"/>
              <a:t>mic:</a:t>
            </a:r>
            <a:r>
              <a:rPr lang="ro-RO" sz="2400" dirty="0"/>
              <a:t> modelul devine mai strict, încearcă să treacă aproape prin fiecare punct.</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192109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2106045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440D42-36FE-7618-9A7C-7DBCBF008D70}"/>
              </a:ext>
            </a:extLst>
          </p:cNvPr>
          <p:cNvPicPr>
            <a:picLocks noChangeAspect="1"/>
          </p:cNvPicPr>
          <p:nvPr/>
        </p:nvPicPr>
        <p:blipFill>
          <a:blip r:embed="rId2"/>
          <a:stretch>
            <a:fillRect/>
          </a:stretch>
        </p:blipFill>
        <p:spPr>
          <a:xfrm>
            <a:off x="0" y="148653"/>
            <a:ext cx="3112317" cy="452831"/>
          </a:xfrm>
          <a:prstGeom prst="rect">
            <a:avLst/>
          </a:prstGeom>
        </p:spPr>
      </p:pic>
      <p:pic>
        <p:nvPicPr>
          <p:cNvPr id="13" name="Picture 12">
            <a:extLst>
              <a:ext uri="{FF2B5EF4-FFF2-40B4-BE49-F238E27FC236}">
                <a16:creationId xmlns:a16="http://schemas.microsoft.com/office/drawing/2014/main" id="{97EE176A-78DC-769F-FDEC-3F0DEDB8756B}"/>
              </a:ext>
            </a:extLst>
          </p:cNvPr>
          <p:cNvPicPr>
            <a:picLocks noChangeAspect="1"/>
          </p:cNvPicPr>
          <p:nvPr/>
        </p:nvPicPr>
        <p:blipFill>
          <a:blip r:embed="rId3"/>
          <a:stretch>
            <a:fillRect/>
          </a:stretch>
        </p:blipFill>
        <p:spPr>
          <a:xfrm>
            <a:off x="6933900" y="1826446"/>
            <a:ext cx="5181245" cy="2669353"/>
          </a:xfrm>
          <a:prstGeom prst="rect">
            <a:avLst/>
          </a:prstGeom>
        </p:spPr>
      </p:pic>
      <p:pic>
        <p:nvPicPr>
          <p:cNvPr id="15" name="Picture 14">
            <a:extLst>
              <a:ext uri="{FF2B5EF4-FFF2-40B4-BE49-F238E27FC236}">
                <a16:creationId xmlns:a16="http://schemas.microsoft.com/office/drawing/2014/main" id="{E7425393-8BF2-01CC-6764-131DD4CE1A12}"/>
              </a:ext>
            </a:extLst>
          </p:cNvPr>
          <p:cNvPicPr>
            <a:picLocks noChangeAspect="1"/>
          </p:cNvPicPr>
          <p:nvPr/>
        </p:nvPicPr>
        <p:blipFill>
          <a:blip r:embed="rId4"/>
          <a:stretch>
            <a:fillRect/>
          </a:stretch>
        </p:blipFill>
        <p:spPr>
          <a:xfrm>
            <a:off x="0" y="1882508"/>
            <a:ext cx="4706007" cy="1085221"/>
          </a:xfrm>
          <a:prstGeom prst="rect">
            <a:avLst/>
          </a:prstGeom>
        </p:spPr>
      </p:pic>
      <p:pic>
        <p:nvPicPr>
          <p:cNvPr id="17" name="Picture 16">
            <a:extLst>
              <a:ext uri="{FF2B5EF4-FFF2-40B4-BE49-F238E27FC236}">
                <a16:creationId xmlns:a16="http://schemas.microsoft.com/office/drawing/2014/main" id="{202A049D-9850-AB65-2020-6E079B3CA1CC}"/>
              </a:ext>
            </a:extLst>
          </p:cNvPr>
          <p:cNvPicPr>
            <a:picLocks noChangeAspect="1"/>
          </p:cNvPicPr>
          <p:nvPr/>
        </p:nvPicPr>
        <p:blipFill>
          <a:blip r:embed="rId5"/>
          <a:stretch>
            <a:fillRect/>
          </a:stretch>
        </p:blipFill>
        <p:spPr>
          <a:xfrm>
            <a:off x="0" y="2967729"/>
            <a:ext cx="4706007" cy="1448002"/>
          </a:xfrm>
          <a:prstGeom prst="rect">
            <a:avLst/>
          </a:prstGeom>
        </p:spPr>
      </p:pic>
      <p:sp>
        <p:nvSpPr>
          <p:cNvPr id="18" name="Arrow: Right 17">
            <a:extLst>
              <a:ext uri="{FF2B5EF4-FFF2-40B4-BE49-F238E27FC236}">
                <a16:creationId xmlns:a16="http://schemas.microsoft.com/office/drawing/2014/main" id="{2C1FCD87-DB79-29DE-A4E3-5CF05D79E15E}"/>
              </a:ext>
            </a:extLst>
          </p:cNvPr>
          <p:cNvSpPr/>
          <p:nvPr/>
        </p:nvSpPr>
        <p:spPr>
          <a:xfrm>
            <a:off x="4893733" y="2878667"/>
            <a:ext cx="1972733" cy="550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70F52B-AF7C-91B8-5EA9-4587DC9D5573}"/>
              </a:ext>
            </a:extLst>
          </p:cNvPr>
          <p:cNvSpPr txBox="1"/>
          <p:nvPr/>
        </p:nvSpPr>
        <p:spPr>
          <a:xfrm>
            <a:off x="4893733" y="3368564"/>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grpSp>
        <p:nvGrpSpPr>
          <p:cNvPr id="24" name="Group 23">
            <a:extLst>
              <a:ext uri="{FF2B5EF4-FFF2-40B4-BE49-F238E27FC236}">
                <a16:creationId xmlns:a16="http://schemas.microsoft.com/office/drawing/2014/main" id="{7B93498B-C7E2-6539-7376-9448900860BC}"/>
              </a:ext>
            </a:extLst>
          </p:cNvPr>
          <p:cNvGrpSpPr/>
          <p:nvPr/>
        </p:nvGrpSpPr>
        <p:grpSpPr>
          <a:xfrm>
            <a:off x="2468520" y="3970080"/>
            <a:ext cx="1212120" cy="1094760"/>
            <a:chOff x="2468520" y="3970080"/>
            <a:chExt cx="1212120" cy="109476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0BFF214E-8A73-DCAE-72F5-3FFA75AED72B}"/>
                    </a:ext>
                  </a:extLst>
                </p14:cNvPr>
                <p14:cNvContentPartPr/>
                <p14:nvPr/>
              </p14:nvContentPartPr>
              <p14:xfrm>
                <a:off x="2468520" y="3970080"/>
                <a:ext cx="636840" cy="1013040"/>
              </p14:xfrm>
            </p:contentPart>
          </mc:Choice>
          <mc:Fallback xmlns="">
            <p:pic>
              <p:nvPicPr>
                <p:cNvPr id="20" name="Ink 19">
                  <a:extLst>
                    <a:ext uri="{FF2B5EF4-FFF2-40B4-BE49-F238E27FC236}">
                      <a16:creationId xmlns:a16="http://schemas.microsoft.com/office/drawing/2014/main" id="{0BFF214E-8A73-DCAE-72F5-3FFA75AED72B}"/>
                    </a:ext>
                  </a:extLst>
                </p:cNvPr>
                <p:cNvPicPr/>
                <p:nvPr/>
              </p:nvPicPr>
              <p:blipFill>
                <a:blip r:embed="rId7"/>
                <a:stretch>
                  <a:fillRect/>
                </a:stretch>
              </p:blipFill>
              <p:spPr>
                <a:xfrm>
                  <a:off x="2450880" y="3952080"/>
                  <a:ext cx="6724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6DC1AEE8-E939-4ADB-C99B-517FD6DF7B5C}"/>
                    </a:ext>
                  </a:extLst>
                </p14:cNvPr>
                <p14:cNvContentPartPr/>
                <p14:nvPr/>
              </p14:nvContentPartPr>
              <p14:xfrm>
                <a:off x="2933280" y="4703040"/>
                <a:ext cx="223200" cy="316800"/>
              </p14:xfrm>
            </p:contentPart>
          </mc:Choice>
          <mc:Fallback xmlns="">
            <p:pic>
              <p:nvPicPr>
                <p:cNvPr id="21" name="Ink 20">
                  <a:extLst>
                    <a:ext uri="{FF2B5EF4-FFF2-40B4-BE49-F238E27FC236}">
                      <a16:creationId xmlns:a16="http://schemas.microsoft.com/office/drawing/2014/main" id="{6DC1AEE8-E939-4ADB-C99B-517FD6DF7B5C}"/>
                    </a:ext>
                  </a:extLst>
                </p:cNvPr>
                <p:cNvPicPr/>
                <p:nvPr/>
              </p:nvPicPr>
              <p:blipFill>
                <a:blip r:embed="rId9"/>
                <a:stretch>
                  <a:fillRect/>
                </a:stretch>
              </p:blipFill>
              <p:spPr>
                <a:xfrm>
                  <a:off x="2915640" y="4685040"/>
                  <a:ext cx="2588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E976DC64-B7F7-8D8B-B26E-67383CA09126}"/>
                    </a:ext>
                  </a:extLst>
                </p14:cNvPr>
                <p14:cNvContentPartPr/>
                <p14:nvPr/>
              </p14:nvContentPartPr>
              <p14:xfrm>
                <a:off x="3351600" y="4023360"/>
                <a:ext cx="329040" cy="983880"/>
              </p14:xfrm>
            </p:contentPart>
          </mc:Choice>
          <mc:Fallback xmlns="">
            <p:pic>
              <p:nvPicPr>
                <p:cNvPr id="22" name="Ink 21">
                  <a:extLst>
                    <a:ext uri="{FF2B5EF4-FFF2-40B4-BE49-F238E27FC236}">
                      <a16:creationId xmlns:a16="http://schemas.microsoft.com/office/drawing/2014/main" id="{E976DC64-B7F7-8D8B-B26E-67383CA09126}"/>
                    </a:ext>
                  </a:extLst>
                </p:cNvPr>
                <p:cNvPicPr/>
                <p:nvPr/>
              </p:nvPicPr>
              <p:blipFill>
                <a:blip r:embed="rId11"/>
                <a:stretch>
                  <a:fillRect/>
                </a:stretch>
              </p:blipFill>
              <p:spPr>
                <a:xfrm>
                  <a:off x="3333960" y="4005360"/>
                  <a:ext cx="364680" cy="101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74F5523-0946-5C9C-D990-40B42D2DD58E}"/>
                    </a:ext>
                  </a:extLst>
                </p14:cNvPr>
                <p14:cNvContentPartPr/>
                <p14:nvPr/>
              </p14:nvContentPartPr>
              <p14:xfrm>
                <a:off x="3314520" y="4884480"/>
                <a:ext cx="173160" cy="180360"/>
              </p14:xfrm>
            </p:contentPart>
          </mc:Choice>
          <mc:Fallback xmlns="">
            <p:pic>
              <p:nvPicPr>
                <p:cNvPr id="23" name="Ink 22">
                  <a:extLst>
                    <a:ext uri="{FF2B5EF4-FFF2-40B4-BE49-F238E27FC236}">
                      <a16:creationId xmlns:a16="http://schemas.microsoft.com/office/drawing/2014/main" id="{274F5523-0946-5C9C-D990-40B42D2DD58E}"/>
                    </a:ext>
                  </a:extLst>
                </p:cNvPr>
                <p:cNvPicPr/>
                <p:nvPr/>
              </p:nvPicPr>
              <p:blipFill>
                <a:blip r:embed="rId13"/>
                <a:stretch>
                  <a:fillRect/>
                </a:stretch>
              </p:blipFill>
              <p:spPr>
                <a:xfrm>
                  <a:off x="3296880" y="4866480"/>
                  <a:ext cx="208800" cy="216000"/>
                </a:xfrm>
                <a:prstGeom prst="rect">
                  <a:avLst/>
                </a:prstGeom>
              </p:spPr>
            </p:pic>
          </mc:Fallback>
        </mc:AlternateContent>
      </p:grpSp>
      <p:sp>
        <p:nvSpPr>
          <p:cNvPr id="25" name="TextBox 24">
            <a:extLst>
              <a:ext uri="{FF2B5EF4-FFF2-40B4-BE49-F238E27FC236}">
                <a16:creationId xmlns:a16="http://schemas.microsoft.com/office/drawing/2014/main" id="{E7ADB0B8-5F25-7BF9-1187-D2DFA18EBC93}"/>
              </a:ext>
            </a:extLst>
          </p:cNvPr>
          <p:cNvSpPr txBox="1"/>
          <p:nvPr/>
        </p:nvSpPr>
        <p:spPr>
          <a:xfrm>
            <a:off x="2353003" y="5007240"/>
            <a:ext cx="2237173" cy="1477328"/>
          </a:xfrm>
          <a:prstGeom prst="rect">
            <a:avLst/>
          </a:prstGeom>
          <a:noFill/>
        </p:spPr>
        <p:txBody>
          <a:bodyPr wrap="square" rtlCol="0">
            <a:spAutoFit/>
          </a:bodyPr>
          <a:lstStyle/>
          <a:p>
            <a:r>
              <a:rPr lang="en-US" dirty="0"/>
              <a:t>You don’t need to worry about them, you will have these parameters for test </a:t>
            </a:r>
            <a:r>
              <a:rPr lang="en-US" dirty="0">
                <a:sym typeface="Wingdings" panose="05000000000000000000" pitchFamily="2" charset="2"/>
              </a:rPr>
              <a:t> </a:t>
            </a:r>
            <a:endParaRPr lang="en-US" dirty="0"/>
          </a:p>
        </p:txBody>
      </p:sp>
      <p:grpSp>
        <p:nvGrpSpPr>
          <p:cNvPr id="11" name="Group 10">
            <a:extLst>
              <a:ext uri="{FF2B5EF4-FFF2-40B4-BE49-F238E27FC236}">
                <a16:creationId xmlns:a16="http://schemas.microsoft.com/office/drawing/2014/main" id="{411726AB-43A2-98B5-CD3A-33A52BEB23C6}"/>
              </a:ext>
            </a:extLst>
          </p:cNvPr>
          <p:cNvGrpSpPr/>
          <p:nvPr/>
        </p:nvGrpSpPr>
        <p:grpSpPr>
          <a:xfrm>
            <a:off x="12081390" y="2840295"/>
            <a:ext cx="30960" cy="1171440"/>
            <a:chOff x="12081390" y="2840295"/>
            <a:chExt cx="30960" cy="1171440"/>
          </a:xfrm>
        </p:grpSpPr>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0903AE12-BB6B-6D2D-8F9C-4EBB7F73A2C3}"/>
                    </a:ext>
                  </a:extLst>
                </p14:cNvPr>
                <p14:cNvContentPartPr/>
                <p14:nvPr/>
              </p14:nvContentPartPr>
              <p14:xfrm>
                <a:off x="12099030" y="2840295"/>
                <a:ext cx="13320" cy="287640"/>
              </p14:xfrm>
            </p:contentPart>
          </mc:Choice>
          <mc:Fallback xmlns="">
            <p:pic>
              <p:nvPicPr>
                <p:cNvPr id="6" name="Ink 5">
                  <a:extLst>
                    <a:ext uri="{FF2B5EF4-FFF2-40B4-BE49-F238E27FC236}">
                      <a16:creationId xmlns:a16="http://schemas.microsoft.com/office/drawing/2014/main" id="{0903AE12-BB6B-6D2D-8F9C-4EBB7F73A2C3}"/>
                    </a:ext>
                  </a:extLst>
                </p:cNvPr>
                <p:cNvPicPr/>
                <p:nvPr/>
              </p:nvPicPr>
              <p:blipFill>
                <a:blip r:embed="rId15"/>
                <a:stretch>
                  <a:fillRect/>
                </a:stretch>
              </p:blipFill>
              <p:spPr>
                <a:xfrm>
                  <a:off x="12063030" y="2804295"/>
                  <a:ext cx="84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4AA2B8E6-FA18-82D8-88E7-3C346CDA2DE0}"/>
                    </a:ext>
                  </a:extLst>
                </p14:cNvPr>
                <p14:cNvContentPartPr/>
                <p14:nvPr/>
              </p14:nvContentPartPr>
              <p14:xfrm>
                <a:off x="12081390" y="3143055"/>
                <a:ext cx="25200" cy="324360"/>
              </p14:xfrm>
            </p:contentPart>
          </mc:Choice>
          <mc:Fallback xmlns="">
            <p:pic>
              <p:nvPicPr>
                <p:cNvPr id="7" name="Ink 6">
                  <a:extLst>
                    <a:ext uri="{FF2B5EF4-FFF2-40B4-BE49-F238E27FC236}">
                      <a16:creationId xmlns:a16="http://schemas.microsoft.com/office/drawing/2014/main" id="{4AA2B8E6-FA18-82D8-88E7-3C346CDA2DE0}"/>
                    </a:ext>
                  </a:extLst>
                </p:cNvPr>
                <p:cNvPicPr/>
                <p:nvPr/>
              </p:nvPicPr>
              <p:blipFill>
                <a:blip r:embed="rId17"/>
                <a:stretch>
                  <a:fillRect/>
                </a:stretch>
              </p:blipFill>
              <p:spPr>
                <a:xfrm>
                  <a:off x="12045390" y="3107415"/>
                  <a:ext cx="968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A18D7A4-97F8-8257-8009-4C5E73D87E09}"/>
                    </a:ext>
                  </a:extLst>
                </p14:cNvPr>
                <p14:cNvContentPartPr/>
                <p14:nvPr/>
              </p14:nvContentPartPr>
              <p14:xfrm>
                <a:off x="12084990" y="3495495"/>
                <a:ext cx="18360" cy="516240"/>
              </p14:xfrm>
            </p:contentPart>
          </mc:Choice>
          <mc:Fallback xmlns="">
            <p:pic>
              <p:nvPicPr>
                <p:cNvPr id="10" name="Ink 9">
                  <a:extLst>
                    <a:ext uri="{FF2B5EF4-FFF2-40B4-BE49-F238E27FC236}">
                      <a16:creationId xmlns:a16="http://schemas.microsoft.com/office/drawing/2014/main" id="{7A18D7A4-97F8-8257-8009-4C5E73D87E09}"/>
                    </a:ext>
                  </a:extLst>
                </p:cNvPr>
                <p:cNvPicPr/>
                <p:nvPr/>
              </p:nvPicPr>
              <p:blipFill>
                <a:blip r:embed="rId19"/>
                <a:stretch>
                  <a:fillRect/>
                </a:stretch>
              </p:blipFill>
              <p:spPr>
                <a:xfrm>
                  <a:off x="12049350" y="3459855"/>
                  <a:ext cx="90000" cy="58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29B38B1-6642-EDBA-32DA-83D2AD72573A}"/>
                  </a:ext>
                </a:extLst>
              </p14:cNvPr>
              <p14:cNvContentPartPr/>
              <p14:nvPr/>
            </p14:nvContentPartPr>
            <p14:xfrm>
              <a:off x="12102270" y="4035405"/>
              <a:ext cx="19440" cy="435960"/>
            </p14:xfrm>
          </p:contentPart>
        </mc:Choice>
        <mc:Fallback xmlns="">
          <p:pic>
            <p:nvPicPr>
              <p:cNvPr id="12" name="Ink 11">
                <a:extLst>
                  <a:ext uri="{FF2B5EF4-FFF2-40B4-BE49-F238E27FC236}">
                    <a16:creationId xmlns:a16="http://schemas.microsoft.com/office/drawing/2014/main" id="{329B38B1-6642-EDBA-32DA-83D2AD72573A}"/>
                  </a:ext>
                </a:extLst>
              </p:cNvPr>
              <p:cNvPicPr/>
              <p:nvPr/>
            </p:nvPicPr>
            <p:blipFill>
              <a:blip r:embed="rId21"/>
              <a:stretch>
                <a:fillRect/>
              </a:stretch>
            </p:blipFill>
            <p:spPr>
              <a:xfrm>
                <a:off x="12066630" y="3999765"/>
                <a:ext cx="9108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74F781B-D961-4A9A-9AD8-B78624DEC58F}"/>
                  </a:ext>
                </a:extLst>
              </p14:cNvPr>
              <p14:cNvContentPartPr/>
              <p14:nvPr/>
            </p14:nvContentPartPr>
            <p14:xfrm>
              <a:off x="12083190" y="1824735"/>
              <a:ext cx="36360" cy="952920"/>
            </p14:xfrm>
          </p:contentPart>
        </mc:Choice>
        <mc:Fallback xmlns="">
          <p:pic>
            <p:nvPicPr>
              <p:cNvPr id="14" name="Ink 13">
                <a:extLst>
                  <a:ext uri="{FF2B5EF4-FFF2-40B4-BE49-F238E27FC236}">
                    <a16:creationId xmlns:a16="http://schemas.microsoft.com/office/drawing/2014/main" id="{D74F781B-D961-4A9A-9AD8-B78624DEC58F}"/>
                  </a:ext>
                </a:extLst>
              </p:cNvPr>
              <p:cNvPicPr/>
              <p:nvPr/>
            </p:nvPicPr>
            <p:blipFill>
              <a:blip r:embed="rId23"/>
              <a:stretch>
                <a:fillRect/>
              </a:stretch>
            </p:blipFill>
            <p:spPr>
              <a:xfrm>
                <a:off x="12047550" y="1789095"/>
                <a:ext cx="108000" cy="1024560"/>
              </a:xfrm>
              <a:prstGeom prst="rect">
                <a:avLst/>
              </a:prstGeom>
            </p:spPr>
          </p:pic>
        </mc:Fallback>
      </mc:AlternateContent>
    </p:spTree>
    <p:extLst>
      <p:ext uri="{BB962C8B-B14F-4D97-AF65-F5344CB8AC3E}">
        <p14:creationId xmlns:p14="http://schemas.microsoft.com/office/powerpoint/2010/main" val="2098780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2C1FCD87-DB79-29DE-A4E3-5CF05D79E15E}"/>
              </a:ext>
            </a:extLst>
          </p:cNvPr>
          <p:cNvSpPr/>
          <p:nvPr/>
        </p:nvSpPr>
        <p:spPr>
          <a:xfrm>
            <a:off x="4893733" y="2878667"/>
            <a:ext cx="1972733" cy="550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70F52B-AF7C-91B8-5EA9-4587DC9D5573}"/>
              </a:ext>
            </a:extLst>
          </p:cNvPr>
          <p:cNvSpPr txBox="1"/>
          <p:nvPr/>
        </p:nvSpPr>
        <p:spPr>
          <a:xfrm>
            <a:off x="4893733" y="3368564"/>
            <a:ext cx="2237173" cy="646331"/>
          </a:xfrm>
          <a:prstGeom prst="rect">
            <a:avLst/>
          </a:prstGeom>
          <a:noFill/>
        </p:spPr>
        <p:txBody>
          <a:bodyPr wrap="square" rtlCol="0">
            <a:spAutoFit/>
          </a:bodyPr>
          <a:lstStyle/>
          <a:p>
            <a:r>
              <a:rPr lang="en-US" b="1" dirty="0">
                <a:solidFill>
                  <a:srgbClr val="FF0000"/>
                </a:solidFill>
              </a:rPr>
              <a:t>function for plot already done in lab</a:t>
            </a:r>
          </a:p>
        </p:txBody>
      </p:sp>
      <p:pic>
        <p:nvPicPr>
          <p:cNvPr id="3" name="Picture 2">
            <a:extLst>
              <a:ext uri="{FF2B5EF4-FFF2-40B4-BE49-F238E27FC236}">
                <a16:creationId xmlns:a16="http://schemas.microsoft.com/office/drawing/2014/main" id="{E5F2DBE4-5E27-6B81-DCC8-229D27637B58}"/>
              </a:ext>
            </a:extLst>
          </p:cNvPr>
          <p:cNvPicPr>
            <a:picLocks noChangeAspect="1"/>
          </p:cNvPicPr>
          <p:nvPr/>
        </p:nvPicPr>
        <p:blipFill>
          <a:blip r:embed="rId2"/>
          <a:stretch>
            <a:fillRect/>
          </a:stretch>
        </p:blipFill>
        <p:spPr>
          <a:xfrm>
            <a:off x="0" y="140535"/>
            <a:ext cx="3690737" cy="425854"/>
          </a:xfrm>
          <a:prstGeom prst="rect">
            <a:avLst/>
          </a:prstGeom>
        </p:spPr>
      </p:pic>
      <p:pic>
        <p:nvPicPr>
          <p:cNvPr id="5" name="Picture 4">
            <a:extLst>
              <a:ext uri="{FF2B5EF4-FFF2-40B4-BE49-F238E27FC236}">
                <a16:creationId xmlns:a16="http://schemas.microsoft.com/office/drawing/2014/main" id="{7369B782-5377-3769-068A-C776323F42FF}"/>
              </a:ext>
            </a:extLst>
          </p:cNvPr>
          <p:cNvPicPr>
            <a:picLocks noChangeAspect="1"/>
          </p:cNvPicPr>
          <p:nvPr/>
        </p:nvPicPr>
        <p:blipFill>
          <a:blip r:embed="rId3"/>
          <a:stretch>
            <a:fillRect/>
          </a:stretch>
        </p:blipFill>
        <p:spPr>
          <a:xfrm>
            <a:off x="6945425" y="2099734"/>
            <a:ext cx="5246576" cy="2315998"/>
          </a:xfrm>
          <a:prstGeom prst="rect">
            <a:avLst/>
          </a:prstGeom>
        </p:spPr>
      </p:pic>
      <p:pic>
        <p:nvPicPr>
          <p:cNvPr id="7" name="Picture 6">
            <a:extLst>
              <a:ext uri="{FF2B5EF4-FFF2-40B4-BE49-F238E27FC236}">
                <a16:creationId xmlns:a16="http://schemas.microsoft.com/office/drawing/2014/main" id="{41F72DFC-6D53-AC18-BB4F-CCAD260321CF}"/>
              </a:ext>
            </a:extLst>
          </p:cNvPr>
          <p:cNvPicPr>
            <a:picLocks noChangeAspect="1"/>
          </p:cNvPicPr>
          <p:nvPr/>
        </p:nvPicPr>
        <p:blipFill>
          <a:blip r:embed="rId4"/>
          <a:stretch>
            <a:fillRect/>
          </a:stretch>
        </p:blipFill>
        <p:spPr>
          <a:xfrm>
            <a:off x="20481" y="2155353"/>
            <a:ext cx="4708048" cy="731559"/>
          </a:xfrm>
          <a:prstGeom prst="rect">
            <a:avLst/>
          </a:prstGeom>
        </p:spPr>
      </p:pic>
      <p:pic>
        <p:nvPicPr>
          <p:cNvPr id="10" name="Picture 9">
            <a:extLst>
              <a:ext uri="{FF2B5EF4-FFF2-40B4-BE49-F238E27FC236}">
                <a16:creationId xmlns:a16="http://schemas.microsoft.com/office/drawing/2014/main" id="{3C022627-0CFF-A6E0-F9B1-E804CA3B66C0}"/>
              </a:ext>
            </a:extLst>
          </p:cNvPr>
          <p:cNvPicPr>
            <a:picLocks noChangeAspect="1"/>
          </p:cNvPicPr>
          <p:nvPr/>
        </p:nvPicPr>
        <p:blipFill>
          <a:blip r:embed="rId5"/>
          <a:stretch>
            <a:fillRect/>
          </a:stretch>
        </p:blipFill>
        <p:spPr>
          <a:xfrm>
            <a:off x="0" y="2886912"/>
            <a:ext cx="4728529" cy="1102583"/>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70B37AE3-74DB-78C8-61A2-E78FA49C058B}"/>
                  </a:ext>
                </a:extLst>
              </p14:cNvPr>
              <p14:cNvContentPartPr/>
              <p14:nvPr/>
            </p14:nvContentPartPr>
            <p14:xfrm>
              <a:off x="2857320" y="3619440"/>
              <a:ext cx="585720" cy="997920"/>
            </p14:xfrm>
          </p:contentPart>
        </mc:Choice>
        <mc:Fallback xmlns="">
          <p:pic>
            <p:nvPicPr>
              <p:cNvPr id="11" name="Ink 10">
                <a:extLst>
                  <a:ext uri="{FF2B5EF4-FFF2-40B4-BE49-F238E27FC236}">
                    <a16:creationId xmlns:a16="http://schemas.microsoft.com/office/drawing/2014/main" id="{70B37AE3-74DB-78C8-61A2-E78FA49C058B}"/>
                  </a:ext>
                </a:extLst>
              </p:cNvPr>
              <p:cNvPicPr/>
              <p:nvPr/>
            </p:nvPicPr>
            <p:blipFill>
              <a:blip r:embed="rId7"/>
              <a:stretch>
                <a:fillRect/>
              </a:stretch>
            </p:blipFill>
            <p:spPr>
              <a:xfrm>
                <a:off x="2839680" y="3601440"/>
                <a:ext cx="621360" cy="10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5BCFB4F7-DFF4-5E1B-E004-6FD6449C4DE3}"/>
                  </a:ext>
                </a:extLst>
              </p14:cNvPr>
              <p14:cNvContentPartPr/>
              <p14:nvPr/>
            </p14:nvContentPartPr>
            <p14:xfrm>
              <a:off x="3543120" y="4526280"/>
              <a:ext cx="126720" cy="160200"/>
            </p14:xfrm>
          </p:contentPart>
        </mc:Choice>
        <mc:Fallback xmlns="">
          <p:pic>
            <p:nvPicPr>
              <p:cNvPr id="21" name="Ink 20">
                <a:extLst>
                  <a:ext uri="{FF2B5EF4-FFF2-40B4-BE49-F238E27FC236}">
                    <a16:creationId xmlns:a16="http://schemas.microsoft.com/office/drawing/2014/main" id="{5BCFB4F7-DFF4-5E1B-E004-6FD6449C4DE3}"/>
                  </a:ext>
                </a:extLst>
              </p:cNvPr>
              <p:cNvPicPr/>
              <p:nvPr/>
            </p:nvPicPr>
            <p:blipFill>
              <a:blip r:embed="rId9"/>
              <a:stretch>
                <a:fillRect/>
              </a:stretch>
            </p:blipFill>
            <p:spPr>
              <a:xfrm>
                <a:off x="3525480" y="4508280"/>
                <a:ext cx="162360" cy="195840"/>
              </a:xfrm>
              <a:prstGeom prst="rect">
                <a:avLst/>
              </a:prstGeom>
            </p:spPr>
          </p:pic>
        </mc:Fallback>
      </mc:AlternateContent>
      <p:grpSp>
        <p:nvGrpSpPr>
          <p:cNvPr id="28" name="Group 27">
            <a:extLst>
              <a:ext uri="{FF2B5EF4-FFF2-40B4-BE49-F238E27FC236}">
                <a16:creationId xmlns:a16="http://schemas.microsoft.com/office/drawing/2014/main" id="{756B2CCA-9649-62BB-75DE-30987C1920ED}"/>
              </a:ext>
            </a:extLst>
          </p:cNvPr>
          <p:cNvGrpSpPr/>
          <p:nvPr/>
        </p:nvGrpSpPr>
        <p:grpSpPr>
          <a:xfrm>
            <a:off x="3360240" y="3672720"/>
            <a:ext cx="807840" cy="1035720"/>
            <a:chOff x="3360240" y="3672720"/>
            <a:chExt cx="807840" cy="103572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106AF4F-8E66-C3BD-09FB-6C266415FB97}"/>
                    </a:ext>
                  </a:extLst>
                </p14:cNvPr>
                <p14:cNvContentPartPr/>
                <p14:nvPr/>
              </p14:nvContentPartPr>
              <p14:xfrm>
                <a:off x="3360240" y="4496040"/>
                <a:ext cx="129600" cy="167400"/>
              </p14:xfrm>
            </p:contentPart>
          </mc:Choice>
          <mc:Fallback xmlns="">
            <p:pic>
              <p:nvPicPr>
                <p:cNvPr id="12" name="Ink 11">
                  <a:extLst>
                    <a:ext uri="{FF2B5EF4-FFF2-40B4-BE49-F238E27FC236}">
                      <a16:creationId xmlns:a16="http://schemas.microsoft.com/office/drawing/2014/main" id="{3106AF4F-8E66-C3BD-09FB-6C266415FB97}"/>
                    </a:ext>
                  </a:extLst>
                </p:cNvPr>
                <p:cNvPicPr/>
                <p:nvPr/>
              </p:nvPicPr>
              <p:blipFill>
                <a:blip r:embed="rId11"/>
                <a:stretch>
                  <a:fillRect/>
                </a:stretch>
              </p:blipFill>
              <p:spPr>
                <a:xfrm>
                  <a:off x="3342600" y="4478040"/>
                  <a:ext cx="165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07F6E01-7921-7122-846C-391B8A3106C5}"/>
                    </a:ext>
                  </a:extLst>
                </p14:cNvPr>
                <p14:cNvContentPartPr/>
                <p14:nvPr/>
              </p14:nvContentPartPr>
              <p14:xfrm>
                <a:off x="3603240" y="3672720"/>
                <a:ext cx="54360" cy="954360"/>
              </p14:xfrm>
            </p:contentPart>
          </mc:Choice>
          <mc:Fallback xmlns="">
            <p:pic>
              <p:nvPicPr>
                <p:cNvPr id="14" name="Ink 13">
                  <a:extLst>
                    <a:ext uri="{FF2B5EF4-FFF2-40B4-BE49-F238E27FC236}">
                      <a16:creationId xmlns:a16="http://schemas.microsoft.com/office/drawing/2014/main" id="{E07F6E01-7921-7122-846C-391B8A3106C5}"/>
                    </a:ext>
                  </a:extLst>
                </p:cNvPr>
                <p:cNvPicPr/>
                <p:nvPr/>
              </p:nvPicPr>
              <p:blipFill>
                <a:blip r:embed="rId13"/>
                <a:stretch>
                  <a:fillRect/>
                </a:stretch>
              </p:blipFill>
              <p:spPr>
                <a:xfrm>
                  <a:off x="3585600" y="3654720"/>
                  <a:ext cx="9000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214FFAC2-231E-193B-5ACC-981687BA60D9}"/>
                    </a:ext>
                  </a:extLst>
                </p14:cNvPr>
                <p14:cNvContentPartPr/>
                <p14:nvPr/>
              </p14:nvContentPartPr>
              <p14:xfrm>
                <a:off x="3836520" y="3703320"/>
                <a:ext cx="331560" cy="953280"/>
              </p14:xfrm>
            </p:contentPart>
          </mc:Choice>
          <mc:Fallback xmlns="">
            <p:pic>
              <p:nvPicPr>
                <p:cNvPr id="26" name="Ink 25">
                  <a:extLst>
                    <a:ext uri="{FF2B5EF4-FFF2-40B4-BE49-F238E27FC236}">
                      <a16:creationId xmlns:a16="http://schemas.microsoft.com/office/drawing/2014/main" id="{214FFAC2-231E-193B-5ACC-981687BA60D9}"/>
                    </a:ext>
                  </a:extLst>
                </p:cNvPr>
                <p:cNvPicPr/>
                <p:nvPr/>
              </p:nvPicPr>
              <p:blipFill>
                <a:blip r:embed="rId15"/>
                <a:stretch>
                  <a:fillRect/>
                </a:stretch>
              </p:blipFill>
              <p:spPr>
                <a:xfrm>
                  <a:off x="3818880" y="3685320"/>
                  <a:ext cx="367200" cy="98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C08CC6A-38EA-FA19-2990-3FA7F07AC246}"/>
                    </a:ext>
                  </a:extLst>
                </p14:cNvPr>
                <p14:cNvContentPartPr/>
                <p14:nvPr/>
              </p14:nvContentPartPr>
              <p14:xfrm>
                <a:off x="3763800" y="4511160"/>
                <a:ext cx="234000" cy="197280"/>
              </p14:xfrm>
            </p:contentPart>
          </mc:Choice>
          <mc:Fallback xmlns="">
            <p:pic>
              <p:nvPicPr>
                <p:cNvPr id="27" name="Ink 26">
                  <a:extLst>
                    <a:ext uri="{FF2B5EF4-FFF2-40B4-BE49-F238E27FC236}">
                      <a16:creationId xmlns:a16="http://schemas.microsoft.com/office/drawing/2014/main" id="{AC08CC6A-38EA-FA19-2990-3FA7F07AC246}"/>
                    </a:ext>
                  </a:extLst>
                </p:cNvPr>
                <p:cNvPicPr/>
                <p:nvPr/>
              </p:nvPicPr>
              <p:blipFill>
                <a:blip r:embed="rId17"/>
                <a:stretch>
                  <a:fillRect/>
                </a:stretch>
              </p:blipFill>
              <p:spPr>
                <a:xfrm>
                  <a:off x="3745800" y="4493160"/>
                  <a:ext cx="269640" cy="232920"/>
                </a:xfrm>
                <a:prstGeom prst="rect">
                  <a:avLst/>
                </a:prstGeom>
              </p:spPr>
            </p:pic>
          </mc:Fallback>
        </mc:AlternateContent>
      </p:grpSp>
      <p:sp>
        <p:nvSpPr>
          <p:cNvPr id="29" name="TextBox 28">
            <a:extLst>
              <a:ext uri="{FF2B5EF4-FFF2-40B4-BE49-F238E27FC236}">
                <a16:creationId xmlns:a16="http://schemas.microsoft.com/office/drawing/2014/main" id="{7C449D6E-0279-FB71-3F51-EAE47860A90A}"/>
              </a:ext>
            </a:extLst>
          </p:cNvPr>
          <p:cNvSpPr txBox="1"/>
          <p:nvPr/>
        </p:nvSpPr>
        <p:spPr>
          <a:xfrm>
            <a:off x="2762213" y="4734344"/>
            <a:ext cx="2237173" cy="1477328"/>
          </a:xfrm>
          <a:prstGeom prst="rect">
            <a:avLst/>
          </a:prstGeom>
          <a:noFill/>
        </p:spPr>
        <p:txBody>
          <a:bodyPr wrap="square" rtlCol="0">
            <a:spAutoFit/>
          </a:bodyPr>
          <a:lstStyle/>
          <a:p>
            <a:r>
              <a:rPr lang="en-US" dirty="0"/>
              <a:t>You don’t need to worry about them, you will have these parameters for test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0217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2972E-F542-8869-C41B-1E94B031EE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307646-6919-FFD5-4BA0-E4A9876B6BF7}"/>
              </a:ext>
            </a:extLst>
          </p:cNvPr>
          <p:cNvSpPr txBox="1"/>
          <p:nvPr/>
        </p:nvSpPr>
        <p:spPr>
          <a:xfrm>
            <a:off x="0" y="2009068"/>
            <a:ext cx="12273937" cy="5262979"/>
          </a:xfrm>
          <a:prstGeom prst="rect">
            <a:avLst/>
          </a:prstGeom>
          <a:noFill/>
        </p:spPr>
        <p:txBody>
          <a:bodyPr wrap="square">
            <a:spAutoFit/>
          </a:bodyPr>
          <a:lstStyle/>
          <a:p>
            <a:pPr marL="285750" indent="-285750">
              <a:buFont typeface="Arial" panose="020B0604020202020204" pitchFamily="34" charset="0"/>
              <a:buChar char="•"/>
            </a:pPr>
            <a:r>
              <a:rPr lang="en-US" sz="2400" b="1" dirty="0"/>
              <a:t>k-Nearest Neighbors (k-NN):</a:t>
            </a:r>
            <a:r>
              <a:rPr lang="en-US" sz="2400" dirty="0"/>
              <a:t> Looks at the </a:t>
            </a:r>
            <a:r>
              <a:rPr lang="en-US" sz="2400" i="1" dirty="0"/>
              <a:t>closest data points</a:t>
            </a:r>
            <a:r>
              <a:rPr lang="en-US" sz="2400" dirty="0"/>
              <a:t> and predicts based on their values:</a:t>
            </a:r>
          </a:p>
          <a:p>
            <a:pPr marL="742950" lvl="1" indent="-285750">
              <a:buFont typeface="Arial" panose="020B0604020202020204" pitchFamily="34" charset="0"/>
              <a:buChar char="•"/>
            </a:pPr>
            <a:r>
              <a:rPr lang="en-US" sz="2400" i="1" dirty="0"/>
              <a:t>Classification:</a:t>
            </a:r>
            <a:r>
              <a:rPr lang="en-US" sz="2400" dirty="0"/>
              <a:t> Chooses the most common label among neighbors.</a:t>
            </a:r>
          </a:p>
          <a:p>
            <a:pPr marL="742950" lvl="1" indent="-285750">
              <a:buFont typeface="Arial" panose="020B0604020202020204" pitchFamily="34" charset="0"/>
              <a:buChar char="•"/>
            </a:pPr>
            <a:r>
              <a:rPr lang="en-US" sz="2400" i="1" dirty="0"/>
              <a:t>Regression:</a:t>
            </a:r>
            <a:r>
              <a:rPr lang="en-US" sz="2400" dirty="0"/>
              <a:t> Averages their numeric values to make a prediction.</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Linear SVM (Classification):</a:t>
            </a:r>
            <a:r>
              <a:rPr lang="en-US" sz="2400" dirty="0"/>
              <a:t> Finds the </a:t>
            </a:r>
            <a:r>
              <a:rPr lang="en-US" sz="2400" i="1" dirty="0"/>
              <a:t>best straight line (or plane)</a:t>
            </a:r>
            <a:r>
              <a:rPr lang="en-US" sz="2400" dirty="0"/>
              <a:t> that separates classes with the </a:t>
            </a:r>
            <a:r>
              <a:rPr lang="en-US" sz="2400" i="1" dirty="0"/>
              <a:t>largest margin</a:t>
            </a:r>
            <a:r>
              <a:rPr lang="en-US" sz="2400" dirty="0"/>
              <a:t> between them.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Nonlinear SVM (Classification):</a:t>
            </a:r>
            <a:r>
              <a:rPr lang="en-US" sz="2400" dirty="0"/>
              <a:t> Uses the </a:t>
            </a:r>
            <a:r>
              <a:rPr lang="en-US" sz="2400" i="1" dirty="0"/>
              <a:t>kernel trick</a:t>
            </a:r>
            <a:r>
              <a:rPr lang="en-US" sz="2400" dirty="0"/>
              <a:t> to bend the space, allowing separation when data isn’t linearly separable.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SVM Regression (Linear &amp; Nonlinear):</a:t>
            </a:r>
            <a:r>
              <a:rPr lang="en-US" sz="2400" dirty="0"/>
              <a:t> Tries to fit a line or curve that stays </a:t>
            </a:r>
            <a:r>
              <a:rPr lang="en-US" sz="2400" i="1" dirty="0"/>
              <a:t>as close as possible to all points</a:t>
            </a:r>
            <a:r>
              <a:rPr lang="en-US" sz="2400" dirty="0"/>
              <a:t>, but </a:t>
            </a:r>
            <a:r>
              <a:rPr lang="en-US" sz="2400" i="1" dirty="0"/>
              <a:t>ignores small errors</a:t>
            </a:r>
            <a:r>
              <a:rPr lang="en-US" sz="2400" dirty="0"/>
              <a:t> within a tolerance range </a:t>
            </a:r>
            <a:r>
              <a:rPr lang="ro-RO" sz="2400" dirty="0"/>
              <a:t>(the “</a:t>
            </a:r>
            <a:r>
              <a:rPr lang="el-GR" sz="2400" dirty="0"/>
              <a:t>ε-</a:t>
            </a:r>
            <a:r>
              <a:rPr lang="ro-RO" sz="2400" dirty="0"/>
              <a:t>tube”)</a:t>
            </a:r>
            <a:r>
              <a:rPr lang="en-US" sz="2400" dirty="0"/>
              <a:t>.</a:t>
            </a:r>
          </a:p>
          <a:p>
            <a:pPr marL="285750" indent="-285750">
              <a:buFont typeface="Arial" panose="020B0604020202020204" pitchFamily="34" charset="0"/>
              <a:buChar char="•"/>
            </a:pPr>
            <a:endParaRPr lang="en-US" sz="2400" dirty="0"/>
          </a:p>
        </p:txBody>
      </p:sp>
      <p:pic>
        <p:nvPicPr>
          <p:cNvPr id="1028" name="Picture 4" descr="I'm not an artist, but I tried. Here is my version of the TL;DR gif/meme -  GIFs - Imgur">
            <a:extLst>
              <a:ext uri="{FF2B5EF4-FFF2-40B4-BE49-F238E27FC236}">
                <a16:creationId xmlns:a16="http://schemas.microsoft.com/office/drawing/2014/main" id="{EA04875F-FDB7-5969-5B83-7CB751983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385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35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1339-F51E-6D1F-BDF0-3E91B2AEDF65}"/>
              </a:ext>
            </a:extLst>
          </p:cNvPr>
          <p:cNvSpPr>
            <a:spLocks noGrp="1"/>
          </p:cNvSpPr>
          <p:nvPr>
            <p:ph type="title"/>
          </p:nvPr>
        </p:nvSpPr>
        <p:spPr>
          <a:xfrm>
            <a:off x="3279140" y="2435225"/>
            <a:ext cx="5996940" cy="1325563"/>
          </a:xfrm>
        </p:spPr>
        <p:txBody>
          <a:bodyPr>
            <a:normAutofit/>
          </a:bodyPr>
          <a:lstStyle/>
          <a:p>
            <a:r>
              <a:rPr lang="en-US" sz="8800" dirty="0"/>
              <a:t>Exercises</a:t>
            </a:r>
          </a:p>
        </p:txBody>
      </p:sp>
    </p:spTree>
    <p:extLst>
      <p:ext uri="{BB962C8B-B14F-4D97-AF65-F5344CB8AC3E}">
        <p14:creationId xmlns:p14="http://schemas.microsoft.com/office/powerpoint/2010/main" val="1649758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B803C-970C-1271-E8C9-AB1056DD5689}"/>
              </a:ext>
            </a:extLst>
          </p:cNvPr>
          <p:cNvPicPr>
            <a:picLocks noChangeAspect="1"/>
          </p:cNvPicPr>
          <p:nvPr/>
        </p:nvPicPr>
        <p:blipFill>
          <a:blip r:embed="rId2"/>
          <a:stretch>
            <a:fillRect/>
          </a:stretch>
        </p:blipFill>
        <p:spPr>
          <a:xfrm>
            <a:off x="1442087" y="0"/>
            <a:ext cx="9307826" cy="6858000"/>
          </a:xfrm>
          <a:prstGeom prst="rect">
            <a:avLst/>
          </a:prstGeom>
        </p:spPr>
      </p:pic>
    </p:spTree>
    <p:extLst>
      <p:ext uri="{BB962C8B-B14F-4D97-AF65-F5344CB8AC3E}">
        <p14:creationId xmlns:p14="http://schemas.microsoft.com/office/powerpoint/2010/main" val="1578639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7B60-8B65-CF2E-1553-7AF220328F8D}"/>
              </a:ext>
            </a:extLst>
          </p:cNvPr>
          <p:cNvSpPr>
            <a:spLocks noGrp="1"/>
          </p:cNvSpPr>
          <p:nvPr>
            <p:ph type="title"/>
          </p:nvPr>
        </p:nvSpPr>
        <p:spPr>
          <a:xfrm>
            <a:off x="0" y="-379941"/>
            <a:ext cx="10515600" cy="1325563"/>
          </a:xfrm>
        </p:spPr>
        <p:txBody>
          <a:bodyPr/>
          <a:lstStyle/>
          <a:p>
            <a:r>
              <a:rPr lang="en-US" dirty="0"/>
              <a:t>Solutions</a:t>
            </a:r>
          </a:p>
        </p:txBody>
      </p:sp>
      <p:pic>
        <p:nvPicPr>
          <p:cNvPr id="4" name="Picture 3">
            <a:extLst>
              <a:ext uri="{FF2B5EF4-FFF2-40B4-BE49-F238E27FC236}">
                <a16:creationId xmlns:a16="http://schemas.microsoft.com/office/drawing/2014/main" id="{98077DA3-D57D-C63C-E220-137810A6D7EC}"/>
              </a:ext>
            </a:extLst>
          </p:cNvPr>
          <p:cNvPicPr>
            <a:picLocks noChangeAspect="1"/>
          </p:cNvPicPr>
          <p:nvPr/>
        </p:nvPicPr>
        <p:blipFill>
          <a:blip r:embed="rId2"/>
          <a:stretch>
            <a:fillRect/>
          </a:stretch>
        </p:blipFill>
        <p:spPr>
          <a:xfrm>
            <a:off x="0" y="491067"/>
            <a:ext cx="6824226" cy="1335650"/>
          </a:xfrm>
          <a:prstGeom prst="rect">
            <a:avLst/>
          </a:prstGeom>
        </p:spPr>
      </p:pic>
      <p:pic>
        <p:nvPicPr>
          <p:cNvPr id="5" name="Picture 4">
            <a:extLst>
              <a:ext uri="{FF2B5EF4-FFF2-40B4-BE49-F238E27FC236}">
                <a16:creationId xmlns:a16="http://schemas.microsoft.com/office/drawing/2014/main" id="{A504EED1-99EF-8948-2DCA-F65816EF1195}"/>
              </a:ext>
            </a:extLst>
          </p:cNvPr>
          <p:cNvPicPr>
            <a:picLocks noChangeAspect="1"/>
          </p:cNvPicPr>
          <p:nvPr/>
        </p:nvPicPr>
        <p:blipFill>
          <a:blip r:embed="rId3"/>
          <a:stretch>
            <a:fillRect/>
          </a:stretch>
        </p:blipFill>
        <p:spPr>
          <a:xfrm>
            <a:off x="1651967" y="2292364"/>
            <a:ext cx="8888065" cy="3886742"/>
          </a:xfrm>
          <a:prstGeom prst="rect">
            <a:avLst/>
          </a:prstGeom>
        </p:spPr>
      </p:pic>
      <p:grpSp>
        <p:nvGrpSpPr>
          <p:cNvPr id="12" name="Group 11">
            <a:extLst>
              <a:ext uri="{FF2B5EF4-FFF2-40B4-BE49-F238E27FC236}">
                <a16:creationId xmlns:a16="http://schemas.microsoft.com/office/drawing/2014/main" id="{6F804CB4-A9FC-3E63-5371-FDFD35571985}"/>
              </a:ext>
            </a:extLst>
          </p:cNvPr>
          <p:cNvGrpSpPr/>
          <p:nvPr/>
        </p:nvGrpSpPr>
        <p:grpSpPr>
          <a:xfrm>
            <a:off x="5646499" y="3186884"/>
            <a:ext cx="1436760" cy="115920"/>
            <a:chOff x="5646499" y="3186884"/>
            <a:chExt cx="1436760" cy="11592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8" name="Ink 7">
                  <a:extLst>
                    <a:ext uri="{FF2B5EF4-FFF2-40B4-BE49-F238E27FC236}">
                      <a16:creationId xmlns:a16="http://schemas.microsoft.com/office/drawing/2014/main" id="{1ED88D8C-7B2F-8A48-40D6-50C8EACD934D}"/>
                    </a:ext>
                  </a:extLst>
                </p14:cNvPr>
                <p14:cNvContentPartPr/>
                <p14:nvPr/>
              </p14:nvContentPartPr>
              <p14:xfrm>
                <a:off x="5646499" y="3265724"/>
                <a:ext cx="45000" cy="36720"/>
              </p14:xfrm>
            </p:contentPart>
          </mc:Choice>
          <mc:Fallback xmlns="">
            <p:pic>
              <p:nvPicPr>
                <p:cNvPr id="8" name="Ink 7">
                  <a:extLst>
                    <a:ext uri="{FF2B5EF4-FFF2-40B4-BE49-F238E27FC236}">
                      <a16:creationId xmlns:a16="http://schemas.microsoft.com/office/drawing/2014/main" id="{1ED88D8C-7B2F-8A48-40D6-50C8EACD934D}"/>
                    </a:ext>
                  </a:extLst>
                </p:cNvPr>
                <p:cNvPicPr/>
                <p:nvPr/>
              </p:nvPicPr>
              <p:blipFill>
                <a:blip r:embed="rId5"/>
                <a:stretch>
                  <a:fillRect/>
                </a:stretch>
              </p:blipFill>
              <p:spPr>
                <a:xfrm>
                  <a:off x="5637859" y="3211724"/>
                  <a:ext cx="62640" cy="1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9" name="Ink 8">
                  <a:extLst>
                    <a:ext uri="{FF2B5EF4-FFF2-40B4-BE49-F238E27FC236}">
                      <a16:creationId xmlns:a16="http://schemas.microsoft.com/office/drawing/2014/main" id="{E113C777-804F-744A-7AF9-995825A25309}"/>
                    </a:ext>
                  </a:extLst>
                </p14:cNvPr>
                <p14:cNvContentPartPr/>
                <p14:nvPr/>
              </p14:nvContentPartPr>
              <p14:xfrm>
                <a:off x="5974819" y="3186884"/>
                <a:ext cx="1108440" cy="80640"/>
              </p14:xfrm>
            </p:contentPart>
          </mc:Choice>
          <mc:Fallback xmlns="">
            <p:pic>
              <p:nvPicPr>
                <p:cNvPr id="9" name="Ink 8">
                  <a:extLst>
                    <a:ext uri="{FF2B5EF4-FFF2-40B4-BE49-F238E27FC236}">
                      <a16:creationId xmlns:a16="http://schemas.microsoft.com/office/drawing/2014/main" id="{E113C777-804F-744A-7AF9-995825A25309}"/>
                    </a:ext>
                  </a:extLst>
                </p:cNvPr>
                <p:cNvPicPr/>
                <p:nvPr/>
              </p:nvPicPr>
              <p:blipFill>
                <a:blip r:embed="rId7"/>
                <a:stretch>
                  <a:fillRect/>
                </a:stretch>
              </p:blipFill>
              <p:spPr>
                <a:xfrm>
                  <a:off x="5965819" y="3132884"/>
                  <a:ext cx="1126080" cy="18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 name="Ink 10">
                  <a:extLst>
                    <a:ext uri="{FF2B5EF4-FFF2-40B4-BE49-F238E27FC236}">
                      <a16:creationId xmlns:a16="http://schemas.microsoft.com/office/drawing/2014/main" id="{C80019B7-D0A2-01F2-DD46-9C84F657191D}"/>
                    </a:ext>
                  </a:extLst>
                </p14:cNvPr>
                <p14:cNvContentPartPr/>
                <p14:nvPr/>
              </p14:nvContentPartPr>
              <p14:xfrm>
                <a:off x="6096139" y="3230084"/>
                <a:ext cx="924480" cy="72720"/>
              </p14:xfrm>
            </p:contentPart>
          </mc:Choice>
          <mc:Fallback xmlns="">
            <p:pic>
              <p:nvPicPr>
                <p:cNvPr id="11" name="Ink 10">
                  <a:extLst>
                    <a:ext uri="{FF2B5EF4-FFF2-40B4-BE49-F238E27FC236}">
                      <a16:creationId xmlns:a16="http://schemas.microsoft.com/office/drawing/2014/main" id="{C80019B7-D0A2-01F2-DD46-9C84F657191D}"/>
                    </a:ext>
                  </a:extLst>
                </p:cNvPr>
                <p:cNvPicPr/>
                <p:nvPr/>
              </p:nvPicPr>
              <p:blipFill>
                <a:blip r:embed="rId9"/>
                <a:stretch>
                  <a:fillRect/>
                </a:stretch>
              </p:blipFill>
              <p:spPr>
                <a:xfrm>
                  <a:off x="6033139" y="2852444"/>
                  <a:ext cx="1050120" cy="82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B71F2A6-2858-7EEE-534D-28CA784AA274}"/>
                  </a:ext>
                </a:extLst>
              </p14:cNvPr>
              <p14:cNvContentPartPr/>
              <p14:nvPr/>
            </p14:nvContentPartPr>
            <p14:xfrm>
              <a:off x="6320779" y="3275804"/>
              <a:ext cx="867240" cy="27360"/>
            </p14:xfrm>
          </p:contentPart>
        </mc:Choice>
        <mc:Fallback xmlns="">
          <p:pic>
            <p:nvPicPr>
              <p:cNvPr id="13" name="Ink 12">
                <a:extLst>
                  <a:ext uri="{FF2B5EF4-FFF2-40B4-BE49-F238E27FC236}">
                    <a16:creationId xmlns:a16="http://schemas.microsoft.com/office/drawing/2014/main" id="{EB71F2A6-2858-7EEE-534D-28CA784AA274}"/>
                  </a:ext>
                </a:extLst>
              </p:cNvPr>
              <p:cNvPicPr/>
              <p:nvPr/>
            </p:nvPicPr>
            <p:blipFill>
              <a:blip r:embed="rId11"/>
              <a:stretch>
                <a:fillRect/>
              </a:stretch>
            </p:blipFill>
            <p:spPr>
              <a:xfrm>
                <a:off x="6311779" y="3266804"/>
                <a:ext cx="884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A1D87E08-AC09-1071-970E-E918B9DBB2DF}"/>
                  </a:ext>
                </a:extLst>
              </p14:cNvPr>
              <p14:cNvContentPartPr/>
              <p14:nvPr/>
            </p14:nvContentPartPr>
            <p14:xfrm>
              <a:off x="6480619" y="3230444"/>
              <a:ext cx="982440" cy="10080"/>
            </p14:xfrm>
          </p:contentPart>
        </mc:Choice>
        <mc:Fallback xmlns="">
          <p:pic>
            <p:nvPicPr>
              <p:cNvPr id="14" name="Ink 13">
                <a:extLst>
                  <a:ext uri="{FF2B5EF4-FFF2-40B4-BE49-F238E27FC236}">
                    <a16:creationId xmlns:a16="http://schemas.microsoft.com/office/drawing/2014/main" id="{A1D87E08-AC09-1071-970E-E918B9DBB2DF}"/>
                  </a:ext>
                </a:extLst>
              </p:cNvPr>
              <p:cNvPicPr/>
              <p:nvPr/>
            </p:nvPicPr>
            <p:blipFill>
              <a:blip r:embed="rId13"/>
              <a:stretch>
                <a:fillRect/>
              </a:stretch>
            </p:blipFill>
            <p:spPr>
              <a:xfrm>
                <a:off x="6444619" y="3194804"/>
                <a:ext cx="1054080" cy="81720"/>
              </a:xfrm>
              <a:prstGeom prst="rect">
                <a:avLst/>
              </a:prstGeom>
            </p:spPr>
          </p:pic>
        </mc:Fallback>
      </mc:AlternateContent>
      <p:grpSp>
        <p:nvGrpSpPr>
          <p:cNvPr id="20" name="Group 19">
            <a:extLst>
              <a:ext uri="{FF2B5EF4-FFF2-40B4-BE49-F238E27FC236}">
                <a16:creationId xmlns:a16="http://schemas.microsoft.com/office/drawing/2014/main" id="{504FEEEA-E8A9-9C1A-2E95-4EB3A8A92510}"/>
              </a:ext>
            </a:extLst>
          </p:cNvPr>
          <p:cNvGrpSpPr/>
          <p:nvPr/>
        </p:nvGrpSpPr>
        <p:grpSpPr>
          <a:xfrm>
            <a:off x="5655139" y="3202724"/>
            <a:ext cx="1749240" cy="91080"/>
            <a:chOff x="5655139" y="3202724"/>
            <a:chExt cx="1749240" cy="9108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438132B-E32E-71EB-6CC7-2CA26A3D1771}"/>
                    </a:ext>
                  </a:extLst>
                </p14:cNvPr>
                <p14:cNvContentPartPr/>
                <p14:nvPr/>
              </p14:nvContentPartPr>
              <p14:xfrm>
                <a:off x="6090019" y="3213524"/>
                <a:ext cx="1314360" cy="55440"/>
              </p14:xfrm>
            </p:contentPart>
          </mc:Choice>
          <mc:Fallback xmlns="">
            <p:pic>
              <p:nvPicPr>
                <p:cNvPr id="15" name="Ink 14">
                  <a:extLst>
                    <a:ext uri="{FF2B5EF4-FFF2-40B4-BE49-F238E27FC236}">
                      <a16:creationId xmlns:a16="http://schemas.microsoft.com/office/drawing/2014/main" id="{1438132B-E32E-71EB-6CC7-2CA26A3D1771}"/>
                    </a:ext>
                  </a:extLst>
                </p:cNvPr>
                <p:cNvPicPr/>
                <p:nvPr/>
              </p:nvPicPr>
              <p:blipFill>
                <a:blip r:embed="rId15"/>
                <a:stretch>
                  <a:fillRect/>
                </a:stretch>
              </p:blipFill>
              <p:spPr>
                <a:xfrm>
                  <a:off x="6054379" y="3177884"/>
                  <a:ext cx="138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16F9747-38EB-C59A-1057-E5AE4A45E477}"/>
                    </a:ext>
                  </a:extLst>
                </p14:cNvPr>
                <p14:cNvContentPartPr/>
                <p14:nvPr/>
              </p14:nvContentPartPr>
              <p14:xfrm>
                <a:off x="5655139" y="3293444"/>
                <a:ext cx="39600" cy="360"/>
              </p14:xfrm>
            </p:contentPart>
          </mc:Choice>
          <mc:Fallback xmlns="">
            <p:pic>
              <p:nvPicPr>
                <p:cNvPr id="16" name="Ink 15">
                  <a:extLst>
                    <a:ext uri="{FF2B5EF4-FFF2-40B4-BE49-F238E27FC236}">
                      <a16:creationId xmlns:a16="http://schemas.microsoft.com/office/drawing/2014/main" id="{716F9747-38EB-C59A-1057-E5AE4A45E477}"/>
                    </a:ext>
                  </a:extLst>
                </p:cNvPr>
                <p:cNvPicPr/>
                <p:nvPr/>
              </p:nvPicPr>
              <p:blipFill>
                <a:blip r:embed="rId17"/>
                <a:stretch>
                  <a:fillRect/>
                </a:stretch>
              </p:blipFill>
              <p:spPr>
                <a:xfrm>
                  <a:off x="5619139" y="3257444"/>
                  <a:ext cx="111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CCF0D1E-8850-BC72-1C35-9E4431DA07CF}"/>
                    </a:ext>
                  </a:extLst>
                </p14:cNvPr>
                <p14:cNvContentPartPr/>
                <p14:nvPr/>
              </p14:nvContentPartPr>
              <p14:xfrm>
                <a:off x="5726059" y="3263564"/>
                <a:ext cx="90720" cy="30240"/>
              </p14:xfrm>
            </p:contentPart>
          </mc:Choice>
          <mc:Fallback xmlns="">
            <p:pic>
              <p:nvPicPr>
                <p:cNvPr id="17" name="Ink 16">
                  <a:extLst>
                    <a:ext uri="{FF2B5EF4-FFF2-40B4-BE49-F238E27FC236}">
                      <a16:creationId xmlns:a16="http://schemas.microsoft.com/office/drawing/2014/main" id="{ECCF0D1E-8850-BC72-1C35-9E4431DA07CF}"/>
                    </a:ext>
                  </a:extLst>
                </p:cNvPr>
                <p:cNvPicPr/>
                <p:nvPr/>
              </p:nvPicPr>
              <p:blipFill>
                <a:blip r:embed="rId19"/>
                <a:stretch>
                  <a:fillRect/>
                </a:stretch>
              </p:blipFill>
              <p:spPr>
                <a:xfrm>
                  <a:off x="5690059" y="3227564"/>
                  <a:ext cx="162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54B09BFE-9385-C4D5-917F-7CE4EA9A45F6}"/>
                    </a:ext>
                  </a:extLst>
                </p14:cNvPr>
                <p14:cNvContentPartPr/>
                <p14:nvPr/>
              </p14:nvContentPartPr>
              <p14:xfrm>
                <a:off x="5850259" y="3238724"/>
                <a:ext cx="3960" cy="1800"/>
              </p14:xfrm>
            </p:contentPart>
          </mc:Choice>
          <mc:Fallback xmlns="">
            <p:pic>
              <p:nvPicPr>
                <p:cNvPr id="18" name="Ink 17">
                  <a:extLst>
                    <a:ext uri="{FF2B5EF4-FFF2-40B4-BE49-F238E27FC236}">
                      <a16:creationId xmlns:a16="http://schemas.microsoft.com/office/drawing/2014/main" id="{54B09BFE-9385-C4D5-917F-7CE4EA9A45F6}"/>
                    </a:ext>
                  </a:extLst>
                </p:cNvPr>
                <p:cNvPicPr/>
                <p:nvPr/>
              </p:nvPicPr>
              <p:blipFill>
                <a:blip r:embed="rId21"/>
                <a:stretch>
                  <a:fillRect/>
                </a:stretch>
              </p:blipFill>
              <p:spPr>
                <a:xfrm>
                  <a:off x="5814259" y="3202724"/>
                  <a:ext cx="756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45CCCC09-8364-6593-C5E6-935C8DFC4114}"/>
                    </a:ext>
                  </a:extLst>
                </p14:cNvPr>
                <p14:cNvContentPartPr/>
                <p14:nvPr/>
              </p14:nvContentPartPr>
              <p14:xfrm>
                <a:off x="5805619" y="3202724"/>
                <a:ext cx="338760" cy="20160"/>
              </p14:xfrm>
            </p:contentPart>
          </mc:Choice>
          <mc:Fallback xmlns="">
            <p:pic>
              <p:nvPicPr>
                <p:cNvPr id="19" name="Ink 18">
                  <a:extLst>
                    <a:ext uri="{FF2B5EF4-FFF2-40B4-BE49-F238E27FC236}">
                      <a16:creationId xmlns:a16="http://schemas.microsoft.com/office/drawing/2014/main" id="{45CCCC09-8364-6593-C5E6-935C8DFC4114}"/>
                    </a:ext>
                  </a:extLst>
                </p:cNvPr>
                <p:cNvPicPr/>
                <p:nvPr/>
              </p:nvPicPr>
              <p:blipFill>
                <a:blip r:embed="rId23"/>
                <a:stretch>
                  <a:fillRect/>
                </a:stretch>
              </p:blipFill>
              <p:spPr>
                <a:xfrm>
                  <a:off x="5769979" y="3167084"/>
                  <a:ext cx="41040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4AF366B5-9470-5CB6-484A-8BDE0F7B6A0C}"/>
                  </a:ext>
                </a:extLst>
              </p14:cNvPr>
              <p14:cNvContentPartPr/>
              <p14:nvPr/>
            </p14:nvContentPartPr>
            <p14:xfrm>
              <a:off x="5743699" y="3284444"/>
              <a:ext cx="444240" cy="9360"/>
            </p14:xfrm>
          </p:contentPart>
        </mc:Choice>
        <mc:Fallback xmlns="">
          <p:pic>
            <p:nvPicPr>
              <p:cNvPr id="21" name="Ink 20">
                <a:extLst>
                  <a:ext uri="{FF2B5EF4-FFF2-40B4-BE49-F238E27FC236}">
                    <a16:creationId xmlns:a16="http://schemas.microsoft.com/office/drawing/2014/main" id="{4AF366B5-9470-5CB6-484A-8BDE0F7B6A0C}"/>
                  </a:ext>
                </a:extLst>
              </p:cNvPr>
              <p:cNvPicPr/>
              <p:nvPr/>
            </p:nvPicPr>
            <p:blipFill>
              <a:blip r:embed="rId25"/>
              <a:stretch>
                <a:fillRect/>
              </a:stretch>
            </p:blipFill>
            <p:spPr>
              <a:xfrm>
                <a:off x="5680699" y="3221804"/>
                <a:ext cx="569880" cy="135000"/>
              </a:xfrm>
              <a:prstGeom prst="rect">
                <a:avLst/>
              </a:prstGeom>
            </p:spPr>
          </p:pic>
        </mc:Fallback>
      </mc:AlternateContent>
      <p:grpSp>
        <p:nvGrpSpPr>
          <p:cNvPr id="26" name="Group 25">
            <a:extLst>
              <a:ext uri="{FF2B5EF4-FFF2-40B4-BE49-F238E27FC236}">
                <a16:creationId xmlns:a16="http://schemas.microsoft.com/office/drawing/2014/main" id="{7337D20E-A42E-6E19-A530-86F4BDBA1FE5}"/>
              </a:ext>
            </a:extLst>
          </p:cNvPr>
          <p:cNvGrpSpPr/>
          <p:nvPr/>
        </p:nvGrpSpPr>
        <p:grpSpPr>
          <a:xfrm>
            <a:off x="5823619" y="3213524"/>
            <a:ext cx="4430520" cy="108000"/>
            <a:chOff x="5823619" y="3213524"/>
            <a:chExt cx="4430520" cy="108000"/>
          </a:xfrm>
        </p:grpSpPr>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088D4901-6359-F2BC-31CA-66E962A2AD62}"/>
                    </a:ext>
                  </a:extLst>
                </p14:cNvPr>
                <p14:cNvContentPartPr/>
                <p14:nvPr/>
              </p14:nvContentPartPr>
              <p14:xfrm>
                <a:off x="5823619" y="3235124"/>
                <a:ext cx="4430520" cy="86400"/>
              </p14:xfrm>
            </p:contentPart>
          </mc:Choice>
          <mc:Fallback xmlns="">
            <p:pic>
              <p:nvPicPr>
                <p:cNvPr id="22" name="Ink 21">
                  <a:extLst>
                    <a:ext uri="{FF2B5EF4-FFF2-40B4-BE49-F238E27FC236}">
                      <a16:creationId xmlns:a16="http://schemas.microsoft.com/office/drawing/2014/main" id="{088D4901-6359-F2BC-31CA-66E962A2AD62}"/>
                    </a:ext>
                  </a:extLst>
                </p:cNvPr>
                <p:cNvPicPr/>
                <p:nvPr/>
              </p:nvPicPr>
              <p:blipFill>
                <a:blip r:embed="rId27"/>
                <a:stretch>
                  <a:fillRect/>
                </a:stretch>
              </p:blipFill>
              <p:spPr>
                <a:xfrm>
                  <a:off x="5760979" y="3172124"/>
                  <a:ext cx="4556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AB6997F8-7248-DFB4-0D27-A3D139B1DEB3}"/>
                    </a:ext>
                  </a:extLst>
                </p14:cNvPr>
                <p14:cNvContentPartPr/>
                <p14:nvPr/>
              </p14:nvContentPartPr>
              <p14:xfrm>
                <a:off x="5832619" y="3309644"/>
                <a:ext cx="549720" cy="2160"/>
              </p14:xfrm>
            </p:contentPart>
          </mc:Choice>
          <mc:Fallback xmlns="">
            <p:pic>
              <p:nvPicPr>
                <p:cNvPr id="23" name="Ink 22">
                  <a:extLst>
                    <a:ext uri="{FF2B5EF4-FFF2-40B4-BE49-F238E27FC236}">
                      <a16:creationId xmlns:a16="http://schemas.microsoft.com/office/drawing/2014/main" id="{AB6997F8-7248-DFB4-0D27-A3D139B1DEB3}"/>
                    </a:ext>
                  </a:extLst>
                </p:cNvPr>
                <p:cNvPicPr/>
                <p:nvPr/>
              </p:nvPicPr>
              <p:blipFill>
                <a:blip r:embed="rId29"/>
                <a:stretch>
                  <a:fillRect/>
                </a:stretch>
              </p:blipFill>
              <p:spPr>
                <a:xfrm>
                  <a:off x="5769619" y="3247004"/>
                  <a:ext cx="675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7BDEEEC-9A1E-6B3D-DBCE-8203AD743C01}"/>
                    </a:ext>
                  </a:extLst>
                </p14:cNvPr>
                <p14:cNvContentPartPr/>
                <p14:nvPr/>
              </p14:nvContentPartPr>
              <p14:xfrm>
                <a:off x="5858899" y="3213524"/>
                <a:ext cx="2550240" cy="45000"/>
              </p14:xfrm>
            </p:contentPart>
          </mc:Choice>
          <mc:Fallback xmlns="">
            <p:pic>
              <p:nvPicPr>
                <p:cNvPr id="25" name="Ink 24">
                  <a:extLst>
                    <a:ext uri="{FF2B5EF4-FFF2-40B4-BE49-F238E27FC236}">
                      <a16:creationId xmlns:a16="http://schemas.microsoft.com/office/drawing/2014/main" id="{37BDEEEC-9A1E-6B3D-DBCE-8203AD743C01}"/>
                    </a:ext>
                  </a:extLst>
                </p:cNvPr>
                <p:cNvPicPr/>
                <p:nvPr/>
              </p:nvPicPr>
              <p:blipFill>
                <a:blip r:embed="rId31"/>
                <a:stretch>
                  <a:fillRect/>
                </a:stretch>
              </p:blipFill>
              <p:spPr>
                <a:xfrm>
                  <a:off x="5796259" y="3150524"/>
                  <a:ext cx="2675880" cy="170640"/>
                </a:xfrm>
                <a:prstGeom prst="rect">
                  <a:avLst/>
                </a:prstGeom>
              </p:spPr>
            </p:pic>
          </mc:Fallback>
        </mc:AlternateContent>
      </p:grpSp>
      <p:pic>
        <p:nvPicPr>
          <p:cNvPr id="27" name="Picture 26">
            <a:extLst>
              <a:ext uri="{FF2B5EF4-FFF2-40B4-BE49-F238E27FC236}">
                <a16:creationId xmlns:a16="http://schemas.microsoft.com/office/drawing/2014/main" id="{45D561DA-3E86-0449-2C39-2AD3FBCC28A5}"/>
              </a:ext>
            </a:extLst>
          </p:cNvPr>
          <p:cNvPicPr>
            <a:picLocks noChangeAspect="1"/>
          </p:cNvPicPr>
          <p:nvPr/>
        </p:nvPicPr>
        <p:blipFill>
          <a:blip r:embed="rId32"/>
          <a:stretch>
            <a:fillRect/>
          </a:stretch>
        </p:blipFill>
        <p:spPr>
          <a:xfrm>
            <a:off x="5678813" y="3132384"/>
            <a:ext cx="3400900" cy="181000"/>
          </a:xfrm>
          <a:prstGeom prst="rect">
            <a:avLst/>
          </a:prstGeom>
        </p:spPr>
      </p:pic>
    </p:spTree>
    <p:extLst>
      <p:ext uri="{BB962C8B-B14F-4D97-AF65-F5344CB8AC3E}">
        <p14:creationId xmlns:p14="http://schemas.microsoft.com/office/powerpoint/2010/main" val="210906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1BA97-EB69-BC5E-86C2-2860601729AF}"/>
              </a:ext>
            </a:extLst>
          </p:cNvPr>
          <p:cNvPicPr>
            <a:picLocks noChangeAspect="1"/>
          </p:cNvPicPr>
          <p:nvPr/>
        </p:nvPicPr>
        <p:blipFill>
          <a:blip r:embed="rId2"/>
          <a:stretch>
            <a:fillRect/>
          </a:stretch>
        </p:blipFill>
        <p:spPr>
          <a:xfrm>
            <a:off x="465847" y="528428"/>
            <a:ext cx="10536120" cy="5296639"/>
          </a:xfrm>
          <a:prstGeom prst="rect">
            <a:avLst/>
          </a:prstGeom>
        </p:spPr>
      </p:pic>
      <p:pic>
        <p:nvPicPr>
          <p:cNvPr id="7" name="Picture 6">
            <a:extLst>
              <a:ext uri="{FF2B5EF4-FFF2-40B4-BE49-F238E27FC236}">
                <a16:creationId xmlns:a16="http://schemas.microsoft.com/office/drawing/2014/main" id="{F843C607-A8B0-A0F2-4787-8409766A557A}"/>
              </a:ext>
            </a:extLst>
          </p:cNvPr>
          <p:cNvPicPr>
            <a:picLocks noChangeAspect="1"/>
          </p:cNvPicPr>
          <p:nvPr/>
        </p:nvPicPr>
        <p:blipFill>
          <a:blip r:embed="rId3"/>
          <a:stretch>
            <a:fillRect/>
          </a:stretch>
        </p:blipFill>
        <p:spPr>
          <a:xfrm>
            <a:off x="2039923" y="5825067"/>
            <a:ext cx="7773485" cy="52394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2EC7C14-4046-D2E2-5C82-013BE56B849A}"/>
                  </a:ext>
                </a:extLst>
              </p14:cNvPr>
              <p14:cNvContentPartPr/>
              <p14:nvPr/>
            </p14:nvContentPartPr>
            <p14:xfrm>
              <a:off x="1193427" y="710360"/>
              <a:ext cx="9742680" cy="103320"/>
            </p14:xfrm>
          </p:contentPart>
        </mc:Choice>
        <mc:Fallback xmlns="">
          <p:pic>
            <p:nvPicPr>
              <p:cNvPr id="2" name="Ink 1">
                <a:extLst>
                  <a:ext uri="{FF2B5EF4-FFF2-40B4-BE49-F238E27FC236}">
                    <a16:creationId xmlns:a16="http://schemas.microsoft.com/office/drawing/2014/main" id="{32EC7C14-4046-D2E2-5C82-013BE56B849A}"/>
                  </a:ext>
                </a:extLst>
              </p:cNvPr>
              <p:cNvPicPr/>
              <p:nvPr/>
            </p:nvPicPr>
            <p:blipFill>
              <a:blip r:embed="rId5"/>
              <a:stretch>
                <a:fillRect/>
              </a:stretch>
            </p:blipFill>
            <p:spPr>
              <a:xfrm>
                <a:off x="1139787" y="602720"/>
                <a:ext cx="98503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881B69D-6480-5082-CC6B-A28CA2F7F42E}"/>
                  </a:ext>
                </a:extLst>
              </p14:cNvPr>
              <p14:cNvContentPartPr/>
              <p14:nvPr/>
            </p14:nvContentPartPr>
            <p14:xfrm>
              <a:off x="1244187" y="870920"/>
              <a:ext cx="9592560" cy="180360"/>
            </p14:xfrm>
          </p:contentPart>
        </mc:Choice>
        <mc:Fallback xmlns="">
          <p:pic>
            <p:nvPicPr>
              <p:cNvPr id="3" name="Ink 2">
                <a:extLst>
                  <a:ext uri="{FF2B5EF4-FFF2-40B4-BE49-F238E27FC236}">
                    <a16:creationId xmlns:a16="http://schemas.microsoft.com/office/drawing/2014/main" id="{F881B69D-6480-5082-CC6B-A28CA2F7F42E}"/>
                  </a:ext>
                </a:extLst>
              </p:cNvPr>
              <p:cNvPicPr/>
              <p:nvPr/>
            </p:nvPicPr>
            <p:blipFill>
              <a:blip r:embed="rId7"/>
              <a:stretch>
                <a:fillRect/>
              </a:stretch>
            </p:blipFill>
            <p:spPr>
              <a:xfrm>
                <a:off x="1190547" y="763280"/>
                <a:ext cx="97002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DB86496-1DA7-FC5F-4A16-54D4BECDB5A9}"/>
                  </a:ext>
                </a:extLst>
              </p14:cNvPr>
              <p14:cNvContentPartPr/>
              <p14:nvPr/>
            </p14:nvContentPartPr>
            <p14:xfrm>
              <a:off x="3843387" y="978920"/>
              <a:ext cx="1244160" cy="21240"/>
            </p14:xfrm>
          </p:contentPart>
        </mc:Choice>
        <mc:Fallback xmlns="">
          <p:pic>
            <p:nvPicPr>
              <p:cNvPr id="4" name="Ink 3">
                <a:extLst>
                  <a:ext uri="{FF2B5EF4-FFF2-40B4-BE49-F238E27FC236}">
                    <a16:creationId xmlns:a16="http://schemas.microsoft.com/office/drawing/2014/main" id="{4DB86496-1DA7-FC5F-4A16-54D4BECDB5A9}"/>
                  </a:ext>
                </a:extLst>
              </p:cNvPr>
              <p:cNvPicPr/>
              <p:nvPr/>
            </p:nvPicPr>
            <p:blipFill>
              <a:blip r:embed="rId9"/>
              <a:stretch>
                <a:fillRect/>
              </a:stretch>
            </p:blipFill>
            <p:spPr>
              <a:xfrm>
                <a:off x="3789747" y="870920"/>
                <a:ext cx="1351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0B77647-BA40-2F27-DAD6-D2F64DD1A316}"/>
                  </a:ext>
                </a:extLst>
              </p14:cNvPr>
              <p14:cNvContentPartPr/>
              <p14:nvPr/>
            </p14:nvContentPartPr>
            <p14:xfrm>
              <a:off x="5054427" y="854720"/>
              <a:ext cx="1753560" cy="128160"/>
            </p14:xfrm>
          </p:contentPart>
        </mc:Choice>
        <mc:Fallback xmlns="">
          <p:pic>
            <p:nvPicPr>
              <p:cNvPr id="6" name="Ink 5">
                <a:extLst>
                  <a:ext uri="{FF2B5EF4-FFF2-40B4-BE49-F238E27FC236}">
                    <a16:creationId xmlns:a16="http://schemas.microsoft.com/office/drawing/2014/main" id="{10B77647-BA40-2F27-DAD6-D2F64DD1A316}"/>
                  </a:ext>
                </a:extLst>
              </p:cNvPr>
              <p:cNvPicPr/>
              <p:nvPr/>
            </p:nvPicPr>
            <p:blipFill>
              <a:blip r:embed="rId11"/>
              <a:stretch>
                <a:fillRect/>
              </a:stretch>
            </p:blipFill>
            <p:spPr>
              <a:xfrm>
                <a:off x="5000427" y="747080"/>
                <a:ext cx="1861200" cy="343800"/>
              </a:xfrm>
              <a:prstGeom prst="rect">
                <a:avLst/>
              </a:prstGeom>
            </p:spPr>
          </p:pic>
        </mc:Fallback>
      </mc:AlternateContent>
      <p:grpSp>
        <p:nvGrpSpPr>
          <p:cNvPr id="10" name="Group 9">
            <a:extLst>
              <a:ext uri="{FF2B5EF4-FFF2-40B4-BE49-F238E27FC236}">
                <a16:creationId xmlns:a16="http://schemas.microsoft.com/office/drawing/2014/main" id="{77C970C3-01C9-0D36-6889-2F6D1F8459AC}"/>
              </a:ext>
            </a:extLst>
          </p:cNvPr>
          <p:cNvGrpSpPr/>
          <p:nvPr/>
        </p:nvGrpSpPr>
        <p:grpSpPr>
          <a:xfrm>
            <a:off x="5054427" y="186412"/>
            <a:ext cx="1702800" cy="373320"/>
            <a:chOff x="6307587" y="185840"/>
            <a:chExt cx="1702800" cy="37332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6DCDEEE-6214-3E75-0CB6-EC4B7127F765}"/>
                    </a:ext>
                  </a:extLst>
                </p14:cNvPr>
                <p14:cNvContentPartPr/>
                <p14:nvPr/>
              </p14:nvContentPartPr>
              <p14:xfrm>
                <a:off x="6307587" y="209240"/>
                <a:ext cx="1621080" cy="349920"/>
              </p14:xfrm>
            </p:contentPart>
          </mc:Choice>
          <mc:Fallback xmlns="">
            <p:pic>
              <p:nvPicPr>
                <p:cNvPr id="8" name="Ink 7">
                  <a:extLst>
                    <a:ext uri="{FF2B5EF4-FFF2-40B4-BE49-F238E27FC236}">
                      <a16:creationId xmlns:a16="http://schemas.microsoft.com/office/drawing/2014/main" id="{46DCDEEE-6214-3E75-0CB6-EC4B7127F765}"/>
                    </a:ext>
                  </a:extLst>
                </p:cNvPr>
                <p:cNvPicPr/>
                <p:nvPr/>
              </p:nvPicPr>
              <p:blipFill>
                <a:blip r:embed="rId13"/>
                <a:stretch>
                  <a:fillRect/>
                </a:stretch>
              </p:blipFill>
              <p:spPr>
                <a:xfrm>
                  <a:off x="6298587" y="200240"/>
                  <a:ext cx="16387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49B836B-0EE4-3C27-4B93-C7BC01A1A528}"/>
                    </a:ext>
                  </a:extLst>
                </p14:cNvPr>
                <p14:cNvContentPartPr/>
                <p14:nvPr/>
              </p14:nvContentPartPr>
              <p14:xfrm>
                <a:off x="7713027" y="185840"/>
                <a:ext cx="297360" cy="191880"/>
              </p14:xfrm>
            </p:contentPart>
          </mc:Choice>
          <mc:Fallback xmlns="">
            <p:pic>
              <p:nvPicPr>
                <p:cNvPr id="9" name="Ink 8">
                  <a:extLst>
                    <a:ext uri="{FF2B5EF4-FFF2-40B4-BE49-F238E27FC236}">
                      <a16:creationId xmlns:a16="http://schemas.microsoft.com/office/drawing/2014/main" id="{749B836B-0EE4-3C27-4B93-C7BC01A1A528}"/>
                    </a:ext>
                  </a:extLst>
                </p:cNvPr>
                <p:cNvPicPr/>
                <p:nvPr/>
              </p:nvPicPr>
              <p:blipFill>
                <a:blip r:embed="rId15"/>
                <a:stretch>
                  <a:fillRect/>
                </a:stretch>
              </p:blipFill>
              <p:spPr>
                <a:xfrm>
                  <a:off x="7704387" y="177200"/>
                  <a:ext cx="315000" cy="209520"/>
                </a:xfrm>
                <a:prstGeom prst="rect">
                  <a:avLst/>
                </a:prstGeom>
              </p:spPr>
            </p:pic>
          </mc:Fallback>
        </mc:AlternateContent>
      </p:grpSp>
      <p:sp>
        <p:nvSpPr>
          <p:cNvPr id="11" name="TextBox 10">
            <a:extLst>
              <a:ext uri="{FF2B5EF4-FFF2-40B4-BE49-F238E27FC236}">
                <a16:creationId xmlns:a16="http://schemas.microsoft.com/office/drawing/2014/main" id="{9F85D8D5-3486-590C-B17A-80D5280C0A2B}"/>
              </a:ext>
            </a:extLst>
          </p:cNvPr>
          <p:cNvSpPr txBox="1"/>
          <p:nvPr/>
        </p:nvSpPr>
        <p:spPr>
          <a:xfrm>
            <a:off x="6807987" y="60615"/>
            <a:ext cx="5434773" cy="369332"/>
          </a:xfrm>
          <a:prstGeom prst="rect">
            <a:avLst/>
          </a:prstGeom>
          <a:noFill/>
        </p:spPr>
        <p:txBody>
          <a:bodyPr wrap="square" rtlCol="0">
            <a:spAutoFit/>
          </a:bodyPr>
          <a:lstStyle/>
          <a:p>
            <a:r>
              <a:rPr lang="en-US" b="1" dirty="0"/>
              <a:t>Nonparametric</a:t>
            </a:r>
            <a:r>
              <a:rPr lang="en-US" dirty="0"/>
              <a:t>! We don’t have parameters </a:t>
            </a:r>
            <a:r>
              <a:rPr lang="en-US" b="1" i="1" dirty="0"/>
              <a:t>w</a:t>
            </a:r>
            <a:r>
              <a:rPr lang="en-US" dirty="0"/>
              <a:t>!</a:t>
            </a:r>
          </a:p>
        </p:txBody>
      </p:sp>
    </p:spTree>
    <p:extLst>
      <p:ext uri="{BB962C8B-B14F-4D97-AF65-F5344CB8AC3E}">
        <p14:creationId xmlns:p14="http://schemas.microsoft.com/office/powerpoint/2010/main" val="1689678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251FB-5CF6-B8F4-15EC-010D87F123CD}"/>
              </a:ext>
            </a:extLst>
          </p:cNvPr>
          <p:cNvPicPr>
            <a:picLocks noChangeAspect="1"/>
          </p:cNvPicPr>
          <p:nvPr/>
        </p:nvPicPr>
        <p:blipFill>
          <a:blip r:embed="rId2"/>
          <a:stretch>
            <a:fillRect/>
          </a:stretch>
        </p:blipFill>
        <p:spPr>
          <a:xfrm>
            <a:off x="0" y="146976"/>
            <a:ext cx="6058746" cy="6830378"/>
          </a:xfrm>
          <a:prstGeom prst="rect">
            <a:avLst/>
          </a:prstGeom>
        </p:spPr>
      </p:pic>
      <p:pic>
        <p:nvPicPr>
          <p:cNvPr id="7" name="Picture 6">
            <a:extLst>
              <a:ext uri="{FF2B5EF4-FFF2-40B4-BE49-F238E27FC236}">
                <a16:creationId xmlns:a16="http://schemas.microsoft.com/office/drawing/2014/main" id="{5B05C57A-5440-CFAE-02E2-C8340F5F3A9C}"/>
              </a:ext>
            </a:extLst>
          </p:cNvPr>
          <p:cNvPicPr>
            <a:picLocks noChangeAspect="1"/>
          </p:cNvPicPr>
          <p:nvPr/>
        </p:nvPicPr>
        <p:blipFill>
          <a:blip r:embed="rId3"/>
          <a:stretch>
            <a:fillRect/>
          </a:stretch>
        </p:blipFill>
        <p:spPr>
          <a:xfrm>
            <a:off x="7759085" y="0"/>
            <a:ext cx="2885242" cy="2206866"/>
          </a:xfrm>
          <a:prstGeom prst="rect">
            <a:avLst/>
          </a:prstGeom>
        </p:spPr>
      </p:pic>
      <p:pic>
        <p:nvPicPr>
          <p:cNvPr id="9" name="Picture 8">
            <a:extLst>
              <a:ext uri="{FF2B5EF4-FFF2-40B4-BE49-F238E27FC236}">
                <a16:creationId xmlns:a16="http://schemas.microsoft.com/office/drawing/2014/main" id="{B9BEE231-829E-59BA-2D55-4CE3825A97D2}"/>
              </a:ext>
            </a:extLst>
          </p:cNvPr>
          <p:cNvPicPr>
            <a:picLocks noChangeAspect="1"/>
          </p:cNvPicPr>
          <p:nvPr/>
        </p:nvPicPr>
        <p:blipFill>
          <a:blip r:embed="rId4"/>
          <a:stretch>
            <a:fillRect/>
          </a:stretch>
        </p:blipFill>
        <p:spPr>
          <a:xfrm>
            <a:off x="7759085" y="2277521"/>
            <a:ext cx="2905132" cy="2206866"/>
          </a:xfrm>
          <a:prstGeom prst="rect">
            <a:avLst/>
          </a:prstGeom>
        </p:spPr>
      </p:pic>
      <p:pic>
        <p:nvPicPr>
          <p:cNvPr id="11" name="Picture 10">
            <a:extLst>
              <a:ext uri="{FF2B5EF4-FFF2-40B4-BE49-F238E27FC236}">
                <a16:creationId xmlns:a16="http://schemas.microsoft.com/office/drawing/2014/main" id="{903C778E-38A8-DF37-663E-5D17FDF8B106}"/>
              </a:ext>
            </a:extLst>
          </p:cNvPr>
          <p:cNvPicPr>
            <a:picLocks noChangeAspect="1"/>
          </p:cNvPicPr>
          <p:nvPr/>
        </p:nvPicPr>
        <p:blipFill>
          <a:blip r:embed="rId5"/>
          <a:stretch>
            <a:fillRect/>
          </a:stretch>
        </p:blipFill>
        <p:spPr>
          <a:xfrm>
            <a:off x="7759085" y="4645043"/>
            <a:ext cx="2905132" cy="2211564"/>
          </a:xfrm>
          <a:prstGeom prst="rect">
            <a:avLst/>
          </a:prstGeom>
        </p:spPr>
      </p:pic>
      <p:sp>
        <p:nvSpPr>
          <p:cNvPr id="12" name="Arrow: Right 11">
            <a:extLst>
              <a:ext uri="{FF2B5EF4-FFF2-40B4-BE49-F238E27FC236}">
                <a16:creationId xmlns:a16="http://schemas.microsoft.com/office/drawing/2014/main" id="{8362188B-1C0D-DC68-17A2-3D8D302975B9}"/>
              </a:ext>
            </a:extLst>
          </p:cNvPr>
          <p:cNvSpPr/>
          <p:nvPr/>
        </p:nvSpPr>
        <p:spPr>
          <a:xfrm>
            <a:off x="6133256" y="324922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39294509-61A0-4283-2B29-F264FE539226}"/>
              </a:ext>
            </a:extLst>
          </p:cNvPr>
          <p:cNvSpPr/>
          <p:nvPr/>
        </p:nvSpPr>
        <p:spPr>
          <a:xfrm>
            <a:off x="7386221" y="189033"/>
            <a:ext cx="213064" cy="6667574"/>
          </a:xfrm>
          <a:prstGeom prst="lef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42BF253-F91F-45AA-D6B8-6293885C6134}"/>
              </a:ext>
            </a:extLst>
          </p:cNvPr>
          <p:cNvSpPr txBox="1"/>
          <p:nvPr/>
        </p:nvSpPr>
        <p:spPr>
          <a:xfrm>
            <a:off x="10804127" y="848726"/>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k=1</a:t>
            </a:r>
          </a:p>
        </p:txBody>
      </p:sp>
      <p:sp>
        <p:nvSpPr>
          <p:cNvPr id="15" name="TextBox 14">
            <a:extLst>
              <a:ext uri="{FF2B5EF4-FFF2-40B4-BE49-F238E27FC236}">
                <a16:creationId xmlns:a16="http://schemas.microsoft.com/office/drawing/2014/main" id="{F43EC492-80BD-0B85-A774-5BE5089602D9}"/>
              </a:ext>
            </a:extLst>
          </p:cNvPr>
          <p:cNvSpPr txBox="1"/>
          <p:nvPr/>
        </p:nvSpPr>
        <p:spPr>
          <a:xfrm>
            <a:off x="10804126" y="3122211"/>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k=5</a:t>
            </a:r>
          </a:p>
        </p:txBody>
      </p:sp>
      <p:sp>
        <p:nvSpPr>
          <p:cNvPr id="16" name="TextBox 15">
            <a:extLst>
              <a:ext uri="{FF2B5EF4-FFF2-40B4-BE49-F238E27FC236}">
                <a16:creationId xmlns:a16="http://schemas.microsoft.com/office/drawing/2014/main" id="{28F0BE47-80D7-B153-E4DB-70BA027F8AE7}"/>
              </a:ext>
            </a:extLst>
          </p:cNvPr>
          <p:cNvSpPr txBox="1"/>
          <p:nvPr/>
        </p:nvSpPr>
        <p:spPr>
          <a:xfrm>
            <a:off x="10804125" y="5566159"/>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k=9</a:t>
            </a:r>
          </a:p>
        </p:txBody>
      </p:sp>
    </p:spTree>
    <p:extLst>
      <p:ext uri="{BB962C8B-B14F-4D97-AF65-F5344CB8AC3E}">
        <p14:creationId xmlns:p14="http://schemas.microsoft.com/office/powerpoint/2010/main" val="1565115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C280-2B36-88AB-3B42-41359D6461F1}"/>
              </a:ext>
            </a:extLst>
          </p:cNvPr>
          <p:cNvSpPr>
            <a:spLocks noGrp="1"/>
          </p:cNvSpPr>
          <p:nvPr>
            <p:ph type="title"/>
          </p:nvPr>
        </p:nvSpPr>
        <p:spPr>
          <a:xfrm>
            <a:off x="1069019" y="2353723"/>
            <a:ext cx="10515600" cy="1325563"/>
          </a:xfrm>
        </p:spPr>
        <p:txBody>
          <a:bodyPr>
            <a:normAutofit fontScale="90000"/>
          </a:bodyPr>
          <a:lstStyle/>
          <a:p>
            <a:r>
              <a:rPr lang="en-US" sz="5400" dirty="0"/>
              <a:t>…or if we introduce a bit noise in data….</a:t>
            </a:r>
          </a:p>
        </p:txBody>
      </p:sp>
    </p:spTree>
    <p:extLst>
      <p:ext uri="{BB962C8B-B14F-4D97-AF65-F5344CB8AC3E}">
        <p14:creationId xmlns:p14="http://schemas.microsoft.com/office/powerpoint/2010/main" val="720187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1E16E-46E7-FC97-8997-236F1EA03A73}"/>
              </a:ext>
            </a:extLst>
          </p:cNvPr>
          <p:cNvPicPr>
            <a:picLocks noChangeAspect="1"/>
          </p:cNvPicPr>
          <p:nvPr/>
        </p:nvPicPr>
        <p:blipFill>
          <a:blip r:embed="rId2"/>
          <a:stretch>
            <a:fillRect/>
          </a:stretch>
        </p:blipFill>
        <p:spPr>
          <a:xfrm>
            <a:off x="1150868" y="1226860"/>
            <a:ext cx="9417910" cy="4250662"/>
          </a:xfrm>
          <a:prstGeom prst="rect">
            <a:avLst/>
          </a:prstGeom>
        </p:spPr>
      </p:pic>
      <p:grpSp>
        <p:nvGrpSpPr>
          <p:cNvPr id="28" name="Group 27">
            <a:extLst>
              <a:ext uri="{FF2B5EF4-FFF2-40B4-BE49-F238E27FC236}">
                <a16:creationId xmlns:a16="http://schemas.microsoft.com/office/drawing/2014/main" id="{D997F6DD-3A65-F233-D6C9-465309544E53}"/>
              </a:ext>
            </a:extLst>
          </p:cNvPr>
          <p:cNvGrpSpPr/>
          <p:nvPr/>
        </p:nvGrpSpPr>
        <p:grpSpPr>
          <a:xfrm>
            <a:off x="5184619" y="70955"/>
            <a:ext cx="2266560" cy="2414880"/>
            <a:chOff x="5184619" y="70955"/>
            <a:chExt cx="2266560" cy="24148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63B444C-DDD8-34F4-8B7E-4474AD570360}"/>
                    </a:ext>
                  </a:extLst>
                </p14:cNvPr>
                <p14:cNvContentPartPr/>
                <p14:nvPr/>
              </p14:nvContentPartPr>
              <p14:xfrm>
                <a:off x="5184619" y="764675"/>
                <a:ext cx="1791000" cy="1721160"/>
              </p14:xfrm>
            </p:contentPart>
          </mc:Choice>
          <mc:Fallback xmlns="">
            <p:pic>
              <p:nvPicPr>
                <p:cNvPr id="7" name="Ink 6">
                  <a:extLst>
                    <a:ext uri="{FF2B5EF4-FFF2-40B4-BE49-F238E27FC236}">
                      <a16:creationId xmlns:a16="http://schemas.microsoft.com/office/drawing/2014/main" id="{C63B444C-DDD8-34F4-8B7E-4474AD570360}"/>
                    </a:ext>
                  </a:extLst>
                </p:cNvPr>
                <p:cNvPicPr/>
                <p:nvPr/>
              </p:nvPicPr>
              <p:blipFill>
                <a:blip r:embed="rId4"/>
                <a:stretch>
                  <a:fillRect/>
                </a:stretch>
              </p:blipFill>
              <p:spPr>
                <a:xfrm>
                  <a:off x="5148619" y="729035"/>
                  <a:ext cx="1862640" cy="179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6D9BC71-5E6D-DF9B-E7B3-EA8794695024}"/>
                    </a:ext>
                  </a:extLst>
                </p14:cNvPr>
                <p14:cNvContentPartPr/>
                <p14:nvPr/>
              </p14:nvContentPartPr>
              <p14:xfrm>
                <a:off x="6773659" y="682235"/>
                <a:ext cx="279360" cy="149040"/>
              </p14:xfrm>
            </p:contentPart>
          </mc:Choice>
          <mc:Fallback xmlns="">
            <p:pic>
              <p:nvPicPr>
                <p:cNvPr id="8" name="Ink 7">
                  <a:extLst>
                    <a:ext uri="{FF2B5EF4-FFF2-40B4-BE49-F238E27FC236}">
                      <a16:creationId xmlns:a16="http://schemas.microsoft.com/office/drawing/2014/main" id="{66D9BC71-5E6D-DF9B-E7B3-EA8794695024}"/>
                    </a:ext>
                  </a:extLst>
                </p:cNvPr>
                <p:cNvPicPr/>
                <p:nvPr/>
              </p:nvPicPr>
              <p:blipFill>
                <a:blip r:embed="rId6"/>
                <a:stretch>
                  <a:fillRect/>
                </a:stretch>
              </p:blipFill>
              <p:spPr>
                <a:xfrm>
                  <a:off x="6738019" y="646595"/>
                  <a:ext cx="3510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3ECA1EA-F60B-99DD-4AD3-029F9510A502}"/>
                    </a:ext>
                  </a:extLst>
                </p14:cNvPr>
                <p14:cNvContentPartPr/>
                <p14:nvPr/>
              </p14:nvContentPartPr>
              <p14:xfrm>
                <a:off x="7057699" y="843515"/>
                <a:ext cx="360" cy="360"/>
              </p14:xfrm>
            </p:contentPart>
          </mc:Choice>
          <mc:Fallback xmlns="">
            <p:pic>
              <p:nvPicPr>
                <p:cNvPr id="9" name="Ink 8">
                  <a:extLst>
                    <a:ext uri="{FF2B5EF4-FFF2-40B4-BE49-F238E27FC236}">
                      <a16:creationId xmlns:a16="http://schemas.microsoft.com/office/drawing/2014/main" id="{13ECA1EA-F60B-99DD-4AD3-029F9510A502}"/>
                    </a:ext>
                  </a:extLst>
                </p:cNvPr>
                <p:cNvPicPr/>
                <p:nvPr/>
              </p:nvPicPr>
              <p:blipFill>
                <a:blip r:embed="rId8"/>
                <a:stretch>
                  <a:fillRect/>
                </a:stretch>
              </p:blipFill>
              <p:spPr>
                <a:xfrm>
                  <a:off x="7021699" y="8075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516ECFC-4E28-9AD2-4790-803DA2040886}"/>
                    </a:ext>
                  </a:extLst>
                </p14:cNvPr>
                <p14:cNvContentPartPr/>
                <p14:nvPr/>
              </p14:nvContentPartPr>
              <p14:xfrm>
                <a:off x="7057699" y="780875"/>
                <a:ext cx="360" cy="125640"/>
              </p14:xfrm>
            </p:contentPart>
          </mc:Choice>
          <mc:Fallback xmlns="">
            <p:pic>
              <p:nvPicPr>
                <p:cNvPr id="10" name="Ink 9">
                  <a:extLst>
                    <a:ext uri="{FF2B5EF4-FFF2-40B4-BE49-F238E27FC236}">
                      <a16:creationId xmlns:a16="http://schemas.microsoft.com/office/drawing/2014/main" id="{2516ECFC-4E28-9AD2-4790-803DA2040886}"/>
                    </a:ext>
                  </a:extLst>
                </p:cNvPr>
                <p:cNvPicPr/>
                <p:nvPr/>
              </p:nvPicPr>
              <p:blipFill>
                <a:blip r:embed="rId10"/>
                <a:stretch>
                  <a:fillRect/>
                </a:stretch>
              </p:blipFill>
              <p:spPr>
                <a:xfrm>
                  <a:off x="7021699" y="745235"/>
                  <a:ext cx="72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2727756E-33C2-489F-0545-962DE92F1550}"/>
                    </a:ext>
                  </a:extLst>
                </p14:cNvPr>
                <p14:cNvContentPartPr/>
                <p14:nvPr/>
              </p14:nvContentPartPr>
              <p14:xfrm>
                <a:off x="7279099" y="88595"/>
                <a:ext cx="74520" cy="739800"/>
              </p14:xfrm>
            </p:contentPart>
          </mc:Choice>
          <mc:Fallback xmlns="">
            <p:pic>
              <p:nvPicPr>
                <p:cNvPr id="14" name="Ink 13">
                  <a:extLst>
                    <a:ext uri="{FF2B5EF4-FFF2-40B4-BE49-F238E27FC236}">
                      <a16:creationId xmlns:a16="http://schemas.microsoft.com/office/drawing/2014/main" id="{2727756E-33C2-489F-0545-962DE92F1550}"/>
                    </a:ext>
                  </a:extLst>
                </p:cNvPr>
                <p:cNvPicPr/>
                <p:nvPr/>
              </p:nvPicPr>
              <p:blipFill>
                <a:blip r:embed="rId12"/>
                <a:stretch>
                  <a:fillRect/>
                </a:stretch>
              </p:blipFill>
              <p:spPr>
                <a:xfrm>
                  <a:off x="7243099" y="52595"/>
                  <a:ext cx="14616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30EBED2-E3AD-3636-FB35-ECC8AFBD63CA}"/>
                    </a:ext>
                  </a:extLst>
                </p14:cNvPr>
                <p14:cNvContentPartPr/>
                <p14:nvPr/>
              </p14:nvContentPartPr>
              <p14:xfrm>
                <a:off x="7337779" y="70955"/>
                <a:ext cx="66240" cy="721800"/>
              </p14:xfrm>
            </p:contentPart>
          </mc:Choice>
          <mc:Fallback xmlns="">
            <p:pic>
              <p:nvPicPr>
                <p:cNvPr id="16" name="Ink 15">
                  <a:extLst>
                    <a:ext uri="{FF2B5EF4-FFF2-40B4-BE49-F238E27FC236}">
                      <a16:creationId xmlns:a16="http://schemas.microsoft.com/office/drawing/2014/main" id="{830EBED2-E3AD-3636-FB35-ECC8AFBD63CA}"/>
                    </a:ext>
                  </a:extLst>
                </p:cNvPr>
                <p:cNvPicPr/>
                <p:nvPr/>
              </p:nvPicPr>
              <p:blipFill>
                <a:blip r:embed="rId14"/>
                <a:stretch>
                  <a:fillRect/>
                </a:stretch>
              </p:blipFill>
              <p:spPr>
                <a:xfrm>
                  <a:off x="7301779" y="34955"/>
                  <a:ext cx="137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C7B8435-83CC-2697-10AE-22CDE7282067}"/>
                    </a:ext>
                  </a:extLst>
                </p14:cNvPr>
                <p14:cNvContentPartPr/>
                <p14:nvPr/>
              </p14:nvContentPartPr>
              <p14:xfrm>
                <a:off x="7233739" y="964835"/>
                <a:ext cx="217440" cy="136440"/>
              </p14:xfrm>
            </p:contentPart>
          </mc:Choice>
          <mc:Fallback xmlns="">
            <p:pic>
              <p:nvPicPr>
                <p:cNvPr id="17" name="Ink 16">
                  <a:extLst>
                    <a:ext uri="{FF2B5EF4-FFF2-40B4-BE49-F238E27FC236}">
                      <a16:creationId xmlns:a16="http://schemas.microsoft.com/office/drawing/2014/main" id="{CC7B8435-83CC-2697-10AE-22CDE7282067}"/>
                    </a:ext>
                  </a:extLst>
                </p:cNvPr>
                <p:cNvPicPr/>
                <p:nvPr/>
              </p:nvPicPr>
              <p:blipFill>
                <a:blip r:embed="rId16"/>
                <a:stretch>
                  <a:fillRect/>
                </a:stretch>
              </p:blipFill>
              <p:spPr>
                <a:xfrm>
                  <a:off x="7197739" y="929195"/>
                  <a:ext cx="289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53D3C6EF-3065-315E-A561-680D41A9B5E5}"/>
                    </a:ext>
                  </a:extLst>
                </p14:cNvPr>
                <p14:cNvContentPartPr/>
                <p14:nvPr/>
              </p14:nvContentPartPr>
              <p14:xfrm>
                <a:off x="7395019" y="1047275"/>
                <a:ext cx="360" cy="360"/>
              </p14:xfrm>
            </p:contentPart>
          </mc:Choice>
          <mc:Fallback xmlns="">
            <p:pic>
              <p:nvPicPr>
                <p:cNvPr id="19" name="Ink 18">
                  <a:extLst>
                    <a:ext uri="{FF2B5EF4-FFF2-40B4-BE49-F238E27FC236}">
                      <a16:creationId xmlns:a16="http://schemas.microsoft.com/office/drawing/2014/main" id="{53D3C6EF-3065-315E-A561-680D41A9B5E5}"/>
                    </a:ext>
                  </a:extLst>
                </p:cNvPr>
                <p:cNvPicPr/>
                <p:nvPr/>
              </p:nvPicPr>
              <p:blipFill>
                <a:blip r:embed="rId8"/>
                <a:stretch>
                  <a:fillRect/>
                </a:stretch>
              </p:blipFill>
              <p:spPr>
                <a:xfrm>
                  <a:off x="7359019" y="10112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2EE09F8-995B-AE45-C64C-E68DF477B9B1}"/>
                    </a:ext>
                  </a:extLst>
                </p14:cNvPr>
                <p14:cNvContentPartPr/>
                <p14:nvPr/>
              </p14:nvContentPartPr>
              <p14:xfrm>
                <a:off x="7377379" y="1047275"/>
                <a:ext cx="360" cy="360"/>
              </p14:xfrm>
            </p:contentPart>
          </mc:Choice>
          <mc:Fallback xmlns="">
            <p:pic>
              <p:nvPicPr>
                <p:cNvPr id="21" name="Ink 20">
                  <a:extLst>
                    <a:ext uri="{FF2B5EF4-FFF2-40B4-BE49-F238E27FC236}">
                      <a16:creationId xmlns:a16="http://schemas.microsoft.com/office/drawing/2014/main" id="{42EE09F8-995B-AE45-C64C-E68DF477B9B1}"/>
                    </a:ext>
                  </a:extLst>
                </p:cNvPr>
                <p:cNvPicPr/>
                <p:nvPr/>
              </p:nvPicPr>
              <p:blipFill>
                <a:blip r:embed="rId8"/>
                <a:stretch>
                  <a:fillRect/>
                </a:stretch>
              </p:blipFill>
              <p:spPr>
                <a:xfrm>
                  <a:off x="7341379" y="10112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D844DB98-52C8-C33B-E840-CE8C8414EB22}"/>
                    </a:ext>
                  </a:extLst>
                </p14:cNvPr>
                <p14:cNvContentPartPr/>
                <p14:nvPr/>
              </p14:nvContentPartPr>
              <p14:xfrm>
                <a:off x="7314739" y="353915"/>
                <a:ext cx="18360" cy="170280"/>
              </p14:xfrm>
            </p:contentPart>
          </mc:Choice>
          <mc:Fallback xmlns="">
            <p:pic>
              <p:nvPicPr>
                <p:cNvPr id="23" name="Ink 22">
                  <a:extLst>
                    <a:ext uri="{FF2B5EF4-FFF2-40B4-BE49-F238E27FC236}">
                      <a16:creationId xmlns:a16="http://schemas.microsoft.com/office/drawing/2014/main" id="{D844DB98-52C8-C33B-E840-CE8C8414EB22}"/>
                    </a:ext>
                  </a:extLst>
                </p:cNvPr>
                <p:cNvPicPr/>
                <p:nvPr/>
              </p:nvPicPr>
              <p:blipFill>
                <a:blip r:embed="rId20"/>
                <a:stretch>
                  <a:fillRect/>
                </a:stretch>
              </p:blipFill>
              <p:spPr>
                <a:xfrm>
                  <a:off x="7278739" y="317915"/>
                  <a:ext cx="90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16D64F24-D69A-5EDC-6D91-B1E382D74A79}"/>
                    </a:ext>
                  </a:extLst>
                </p14:cNvPr>
                <p14:cNvContentPartPr/>
                <p14:nvPr/>
              </p14:nvContentPartPr>
              <p14:xfrm>
                <a:off x="7281259" y="292715"/>
                <a:ext cx="34560" cy="330840"/>
              </p14:xfrm>
            </p:contentPart>
          </mc:Choice>
          <mc:Fallback xmlns="">
            <p:pic>
              <p:nvPicPr>
                <p:cNvPr id="25" name="Ink 24">
                  <a:extLst>
                    <a:ext uri="{FF2B5EF4-FFF2-40B4-BE49-F238E27FC236}">
                      <a16:creationId xmlns:a16="http://schemas.microsoft.com/office/drawing/2014/main" id="{16D64F24-D69A-5EDC-6D91-B1E382D74A79}"/>
                    </a:ext>
                  </a:extLst>
                </p:cNvPr>
                <p:cNvPicPr/>
                <p:nvPr/>
              </p:nvPicPr>
              <p:blipFill>
                <a:blip r:embed="rId22"/>
                <a:stretch>
                  <a:fillRect/>
                </a:stretch>
              </p:blipFill>
              <p:spPr>
                <a:xfrm>
                  <a:off x="7245259" y="256715"/>
                  <a:ext cx="1062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46C74C68-4852-6D6B-BC52-6CC3BC3C730F}"/>
                    </a:ext>
                  </a:extLst>
                </p14:cNvPr>
                <p14:cNvContentPartPr/>
                <p14:nvPr/>
              </p14:nvContentPartPr>
              <p14:xfrm>
                <a:off x="7332739" y="577115"/>
                <a:ext cx="360" cy="360"/>
              </p14:xfrm>
            </p:contentPart>
          </mc:Choice>
          <mc:Fallback xmlns="">
            <p:pic>
              <p:nvPicPr>
                <p:cNvPr id="27" name="Ink 26">
                  <a:extLst>
                    <a:ext uri="{FF2B5EF4-FFF2-40B4-BE49-F238E27FC236}">
                      <a16:creationId xmlns:a16="http://schemas.microsoft.com/office/drawing/2014/main" id="{46C74C68-4852-6D6B-BC52-6CC3BC3C730F}"/>
                    </a:ext>
                  </a:extLst>
                </p:cNvPr>
                <p:cNvPicPr/>
                <p:nvPr/>
              </p:nvPicPr>
              <p:blipFill>
                <a:blip r:embed="rId8"/>
                <a:stretch>
                  <a:fillRect/>
                </a:stretch>
              </p:blipFill>
              <p:spPr>
                <a:xfrm>
                  <a:off x="7297099" y="541115"/>
                  <a:ext cx="72000" cy="72000"/>
                </a:xfrm>
                <a:prstGeom prst="rect">
                  <a:avLst/>
                </a:prstGeom>
              </p:spPr>
            </p:pic>
          </mc:Fallback>
        </mc:AlternateContent>
      </p:grpSp>
    </p:spTree>
    <p:extLst>
      <p:ext uri="{BB962C8B-B14F-4D97-AF65-F5344CB8AC3E}">
        <p14:creationId xmlns:p14="http://schemas.microsoft.com/office/powerpoint/2010/main" val="3801309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251FB-5CF6-B8F4-15EC-010D87F123CD}"/>
              </a:ext>
            </a:extLst>
          </p:cNvPr>
          <p:cNvPicPr>
            <a:picLocks noChangeAspect="1"/>
          </p:cNvPicPr>
          <p:nvPr/>
        </p:nvPicPr>
        <p:blipFill>
          <a:blip r:embed="rId2"/>
          <a:stretch>
            <a:fillRect/>
          </a:stretch>
        </p:blipFill>
        <p:spPr>
          <a:xfrm>
            <a:off x="0" y="146976"/>
            <a:ext cx="6058746" cy="6830378"/>
          </a:xfrm>
          <a:prstGeom prst="rect">
            <a:avLst/>
          </a:prstGeom>
        </p:spPr>
      </p:pic>
      <p:sp>
        <p:nvSpPr>
          <p:cNvPr id="12" name="Arrow: Right 11">
            <a:extLst>
              <a:ext uri="{FF2B5EF4-FFF2-40B4-BE49-F238E27FC236}">
                <a16:creationId xmlns:a16="http://schemas.microsoft.com/office/drawing/2014/main" id="{8362188B-1C0D-DC68-17A2-3D8D302975B9}"/>
              </a:ext>
            </a:extLst>
          </p:cNvPr>
          <p:cNvSpPr/>
          <p:nvPr/>
        </p:nvSpPr>
        <p:spPr>
          <a:xfrm>
            <a:off x="6133256" y="324922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39294509-61A0-4283-2B29-F264FE539226}"/>
              </a:ext>
            </a:extLst>
          </p:cNvPr>
          <p:cNvSpPr/>
          <p:nvPr/>
        </p:nvSpPr>
        <p:spPr>
          <a:xfrm>
            <a:off x="7386221" y="189033"/>
            <a:ext cx="213064" cy="6667574"/>
          </a:xfrm>
          <a:prstGeom prst="lef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42BF253-F91F-45AA-D6B8-6293885C6134}"/>
              </a:ext>
            </a:extLst>
          </p:cNvPr>
          <p:cNvSpPr txBox="1"/>
          <p:nvPr/>
        </p:nvSpPr>
        <p:spPr>
          <a:xfrm>
            <a:off x="10804127" y="848726"/>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k=1</a:t>
            </a:r>
          </a:p>
        </p:txBody>
      </p:sp>
      <p:sp>
        <p:nvSpPr>
          <p:cNvPr id="15" name="TextBox 14">
            <a:extLst>
              <a:ext uri="{FF2B5EF4-FFF2-40B4-BE49-F238E27FC236}">
                <a16:creationId xmlns:a16="http://schemas.microsoft.com/office/drawing/2014/main" id="{F43EC492-80BD-0B85-A774-5BE5089602D9}"/>
              </a:ext>
            </a:extLst>
          </p:cNvPr>
          <p:cNvSpPr txBox="1"/>
          <p:nvPr/>
        </p:nvSpPr>
        <p:spPr>
          <a:xfrm>
            <a:off x="10804126" y="3122211"/>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k=5</a:t>
            </a:r>
          </a:p>
        </p:txBody>
      </p:sp>
      <p:sp>
        <p:nvSpPr>
          <p:cNvPr id="16" name="TextBox 15">
            <a:extLst>
              <a:ext uri="{FF2B5EF4-FFF2-40B4-BE49-F238E27FC236}">
                <a16:creationId xmlns:a16="http://schemas.microsoft.com/office/drawing/2014/main" id="{28F0BE47-80D7-B153-E4DB-70BA027F8AE7}"/>
              </a:ext>
            </a:extLst>
          </p:cNvPr>
          <p:cNvSpPr txBox="1"/>
          <p:nvPr/>
        </p:nvSpPr>
        <p:spPr>
          <a:xfrm>
            <a:off x="10804125" y="5566159"/>
            <a:ext cx="577049" cy="369332"/>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rPr>
              <a:t>k=9</a:t>
            </a:r>
          </a:p>
        </p:txBody>
      </p:sp>
      <p:pic>
        <p:nvPicPr>
          <p:cNvPr id="3" name="Picture 2">
            <a:extLst>
              <a:ext uri="{FF2B5EF4-FFF2-40B4-BE49-F238E27FC236}">
                <a16:creationId xmlns:a16="http://schemas.microsoft.com/office/drawing/2014/main" id="{D01530F7-6C2D-F6EF-B549-24BA1AF93FA7}"/>
              </a:ext>
            </a:extLst>
          </p:cNvPr>
          <p:cNvPicPr>
            <a:picLocks noChangeAspect="1"/>
          </p:cNvPicPr>
          <p:nvPr/>
        </p:nvPicPr>
        <p:blipFill>
          <a:blip r:embed="rId3"/>
          <a:stretch>
            <a:fillRect/>
          </a:stretch>
        </p:blipFill>
        <p:spPr>
          <a:xfrm>
            <a:off x="7778975" y="67076"/>
            <a:ext cx="2885242" cy="2231081"/>
          </a:xfrm>
          <a:prstGeom prst="rect">
            <a:avLst/>
          </a:prstGeom>
        </p:spPr>
      </p:pic>
      <p:pic>
        <p:nvPicPr>
          <p:cNvPr id="6" name="Picture 5">
            <a:extLst>
              <a:ext uri="{FF2B5EF4-FFF2-40B4-BE49-F238E27FC236}">
                <a16:creationId xmlns:a16="http://schemas.microsoft.com/office/drawing/2014/main" id="{45B3BCD2-47F2-56D1-F252-72BD889B571B}"/>
              </a:ext>
            </a:extLst>
          </p:cNvPr>
          <p:cNvPicPr>
            <a:picLocks noChangeAspect="1"/>
          </p:cNvPicPr>
          <p:nvPr/>
        </p:nvPicPr>
        <p:blipFill>
          <a:blip r:embed="rId4"/>
          <a:stretch>
            <a:fillRect/>
          </a:stretch>
        </p:blipFill>
        <p:spPr>
          <a:xfrm>
            <a:off x="7778975" y="2369262"/>
            <a:ext cx="2885242" cy="2244561"/>
          </a:xfrm>
          <a:prstGeom prst="rect">
            <a:avLst/>
          </a:prstGeom>
        </p:spPr>
      </p:pic>
      <p:pic>
        <p:nvPicPr>
          <p:cNvPr id="10" name="Picture 9">
            <a:extLst>
              <a:ext uri="{FF2B5EF4-FFF2-40B4-BE49-F238E27FC236}">
                <a16:creationId xmlns:a16="http://schemas.microsoft.com/office/drawing/2014/main" id="{92A407F5-7BDD-8BB7-0F49-E521B146F8D4}"/>
              </a:ext>
            </a:extLst>
          </p:cNvPr>
          <p:cNvPicPr>
            <a:picLocks noChangeAspect="1"/>
          </p:cNvPicPr>
          <p:nvPr/>
        </p:nvPicPr>
        <p:blipFill>
          <a:blip r:embed="rId5"/>
          <a:stretch>
            <a:fillRect/>
          </a:stretch>
        </p:blipFill>
        <p:spPr>
          <a:xfrm>
            <a:off x="7778975" y="4627566"/>
            <a:ext cx="2922617" cy="2229041"/>
          </a:xfrm>
          <a:prstGeom prst="rect">
            <a:avLst/>
          </a:prstGeom>
        </p:spPr>
      </p:pic>
    </p:spTree>
    <p:extLst>
      <p:ext uri="{BB962C8B-B14F-4D97-AF65-F5344CB8AC3E}">
        <p14:creationId xmlns:p14="http://schemas.microsoft.com/office/powerpoint/2010/main" val="398452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D8574-A1B1-535E-FD7D-BC5FB311F8BB}"/>
              </a:ext>
            </a:extLst>
          </p:cNvPr>
          <p:cNvPicPr>
            <a:picLocks noChangeAspect="1"/>
          </p:cNvPicPr>
          <p:nvPr/>
        </p:nvPicPr>
        <p:blipFill>
          <a:blip r:embed="rId2"/>
          <a:stretch>
            <a:fillRect/>
          </a:stretch>
        </p:blipFill>
        <p:spPr>
          <a:xfrm>
            <a:off x="0" y="0"/>
            <a:ext cx="6641063" cy="1666274"/>
          </a:xfrm>
          <a:prstGeom prst="rect">
            <a:avLst/>
          </a:prstGeom>
        </p:spPr>
      </p:pic>
      <p:pic>
        <p:nvPicPr>
          <p:cNvPr id="3" name="Picture 2">
            <a:extLst>
              <a:ext uri="{FF2B5EF4-FFF2-40B4-BE49-F238E27FC236}">
                <a16:creationId xmlns:a16="http://schemas.microsoft.com/office/drawing/2014/main" id="{96F0E20E-D05E-39E8-3AF4-67E215E2B318}"/>
              </a:ext>
            </a:extLst>
          </p:cNvPr>
          <p:cNvPicPr>
            <a:picLocks noChangeAspect="1"/>
          </p:cNvPicPr>
          <p:nvPr/>
        </p:nvPicPr>
        <p:blipFill>
          <a:blip r:embed="rId3"/>
          <a:stretch>
            <a:fillRect/>
          </a:stretch>
        </p:blipFill>
        <p:spPr>
          <a:xfrm>
            <a:off x="1384918" y="2060712"/>
            <a:ext cx="8806680" cy="4463168"/>
          </a:xfrm>
          <a:prstGeom prst="rect">
            <a:avLst/>
          </a:prstGeom>
        </p:spPr>
      </p:pic>
    </p:spTree>
    <p:extLst>
      <p:ext uri="{BB962C8B-B14F-4D97-AF65-F5344CB8AC3E}">
        <p14:creationId xmlns:p14="http://schemas.microsoft.com/office/powerpoint/2010/main" val="3860833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47D2-9F26-4F42-AA1C-28FE2754D859}"/>
              </a:ext>
            </a:extLst>
          </p:cNvPr>
          <p:cNvPicPr>
            <a:picLocks noChangeAspect="1"/>
          </p:cNvPicPr>
          <p:nvPr/>
        </p:nvPicPr>
        <p:blipFill>
          <a:blip r:embed="rId2"/>
          <a:stretch>
            <a:fillRect/>
          </a:stretch>
        </p:blipFill>
        <p:spPr>
          <a:xfrm>
            <a:off x="3781886" y="4057217"/>
            <a:ext cx="3732853" cy="2800783"/>
          </a:xfrm>
          <a:prstGeom prst="rect">
            <a:avLst/>
          </a:prstGeom>
        </p:spPr>
      </p:pic>
      <p:sp>
        <p:nvSpPr>
          <p:cNvPr id="8" name="Arrow: Down 7">
            <a:extLst>
              <a:ext uri="{FF2B5EF4-FFF2-40B4-BE49-F238E27FC236}">
                <a16:creationId xmlns:a16="http://schemas.microsoft.com/office/drawing/2014/main" id="{F8F0B8AF-CD32-69DF-FB63-BAFA745263FE}"/>
              </a:ext>
            </a:extLst>
          </p:cNvPr>
          <p:cNvSpPr/>
          <p:nvPr/>
        </p:nvSpPr>
        <p:spPr>
          <a:xfrm>
            <a:off x="5462725" y="3418025"/>
            <a:ext cx="446843" cy="6391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8176BC-55DC-DBB5-1B0D-4ABB1AADADE1}"/>
              </a:ext>
            </a:extLst>
          </p:cNvPr>
          <p:cNvPicPr>
            <a:picLocks noChangeAspect="1"/>
          </p:cNvPicPr>
          <p:nvPr/>
        </p:nvPicPr>
        <p:blipFill>
          <a:blip r:embed="rId3"/>
          <a:stretch>
            <a:fillRect/>
          </a:stretch>
        </p:blipFill>
        <p:spPr>
          <a:xfrm>
            <a:off x="2161462" y="0"/>
            <a:ext cx="7496211" cy="3287969"/>
          </a:xfrm>
          <a:prstGeom prst="rect">
            <a:avLst/>
          </a:prstGeom>
        </p:spPr>
      </p:pic>
    </p:spTree>
    <p:extLst>
      <p:ext uri="{BB962C8B-B14F-4D97-AF65-F5344CB8AC3E}">
        <p14:creationId xmlns:p14="http://schemas.microsoft.com/office/powerpoint/2010/main" val="2235775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7787F-C783-1256-926B-21A6F79F5C5B}"/>
              </a:ext>
            </a:extLst>
          </p:cNvPr>
          <p:cNvPicPr>
            <a:picLocks noChangeAspect="1"/>
          </p:cNvPicPr>
          <p:nvPr/>
        </p:nvPicPr>
        <p:blipFill>
          <a:blip r:embed="rId2"/>
          <a:stretch>
            <a:fillRect/>
          </a:stretch>
        </p:blipFill>
        <p:spPr>
          <a:xfrm>
            <a:off x="3305326" y="3748596"/>
            <a:ext cx="4233970" cy="3109403"/>
          </a:xfrm>
          <a:prstGeom prst="rect">
            <a:avLst/>
          </a:prstGeom>
        </p:spPr>
      </p:pic>
      <p:sp>
        <p:nvSpPr>
          <p:cNvPr id="8" name="Arrow: Down 7">
            <a:extLst>
              <a:ext uri="{FF2B5EF4-FFF2-40B4-BE49-F238E27FC236}">
                <a16:creationId xmlns:a16="http://schemas.microsoft.com/office/drawing/2014/main" id="{AFD2F0A6-59C2-8654-1A5E-E538C2000106}"/>
              </a:ext>
            </a:extLst>
          </p:cNvPr>
          <p:cNvSpPr/>
          <p:nvPr/>
        </p:nvSpPr>
        <p:spPr>
          <a:xfrm>
            <a:off x="5231906" y="3109404"/>
            <a:ext cx="446843" cy="6391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D517830-349A-2DF3-1DCC-343BC5DBEB76}"/>
              </a:ext>
            </a:extLst>
          </p:cNvPr>
          <p:cNvPicPr>
            <a:picLocks noChangeAspect="1"/>
          </p:cNvPicPr>
          <p:nvPr/>
        </p:nvPicPr>
        <p:blipFill>
          <a:blip r:embed="rId3"/>
          <a:stretch>
            <a:fillRect/>
          </a:stretch>
        </p:blipFill>
        <p:spPr>
          <a:xfrm>
            <a:off x="741341" y="0"/>
            <a:ext cx="10124549" cy="2956264"/>
          </a:xfrm>
          <a:prstGeom prst="rect">
            <a:avLst/>
          </a:prstGeom>
        </p:spPr>
      </p:pic>
    </p:spTree>
    <p:extLst>
      <p:ext uri="{BB962C8B-B14F-4D97-AF65-F5344CB8AC3E}">
        <p14:creationId xmlns:p14="http://schemas.microsoft.com/office/powerpoint/2010/main" val="4285440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44502-EBA3-2449-31FE-8085CB5395F4}"/>
              </a:ext>
            </a:extLst>
          </p:cNvPr>
          <p:cNvPicPr>
            <a:picLocks noChangeAspect="1"/>
          </p:cNvPicPr>
          <p:nvPr/>
        </p:nvPicPr>
        <p:blipFill>
          <a:blip r:embed="rId2"/>
          <a:stretch>
            <a:fillRect/>
          </a:stretch>
        </p:blipFill>
        <p:spPr>
          <a:xfrm>
            <a:off x="0" y="0"/>
            <a:ext cx="6333067" cy="1230596"/>
          </a:xfrm>
          <a:prstGeom prst="rect">
            <a:avLst/>
          </a:prstGeom>
        </p:spPr>
      </p:pic>
      <p:pic>
        <p:nvPicPr>
          <p:cNvPr id="6" name="Picture 5">
            <a:extLst>
              <a:ext uri="{FF2B5EF4-FFF2-40B4-BE49-F238E27FC236}">
                <a16:creationId xmlns:a16="http://schemas.microsoft.com/office/drawing/2014/main" id="{18974682-EAE5-9093-68D7-B9342198BECC}"/>
              </a:ext>
            </a:extLst>
          </p:cNvPr>
          <p:cNvPicPr>
            <a:picLocks noChangeAspect="1"/>
          </p:cNvPicPr>
          <p:nvPr/>
        </p:nvPicPr>
        <p:blipFill>
          <a:blip r:embed="rId3"/>
          <a:stretch>
            <a:fillRect/>
          </a:stretch>
        </p:blipFill>
        <p:spPr>
          <a:xfrm>
            <a:off x="1375893" y="1478133"/>
            <a:ext cx="8866200" cy="537986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D9679D7-A1EF-C28C-1D6C-1E268A8F7A6C}"/>
                  </a:ext>
                </a:extLst>
              </p14:cNvPr>
              <p14:cNvContentPartPr/>
              <p14:nvPr/>
            </p14:nvContentPartPr>
            <p14:xfrm>
              <a:off x="2064960" y="4572000"/>
              <a:ext cx="360" cy="53280"/>
            </p14:xfrm>
          </p:contentPart>
        </mc:Choice>
        <mc:Fallback xmlns="">
          <p:pic>
            <p:nvPicPr>
              <p:cNvPr id="7" name="Ink 6">
                <a:extLst>
                  <a:ext uri="{FF2B5EF4-FFF2-40B4-BE49-F238E27FC236}">
                    <a16:creationId xmlns:a16="http://schemas.microsoft.com/office/drawing/2014/main" id="{9D9679D7-A1EF-C28C-1D6C-1E268A8F7A6C}"/>
                  </a:ext>
                </a:extLst>
              </p:cNvPr>
              <p:cNvPicPr/>
              <p:nvPr/>
            </p:nvPicPr>
            <p:blipFill>
              <a:blip r:embed="rId5"/>
              <a:stretch>
                <a:fillRect/>
              </a:stretch>
            </p:blipFill>
            <p:spPr>
              <a:xfrm>
                <a:off x="2028960" y="4536360"/>
                <a:ext cx="72000" cy="124920"/>
              </a:xfrm>
              <a:prstGeom prst="rect">
                <a:avLst/>
              </a:prstGeom>
            </p:spPr>
          </p:pic>
        </mc:Fallback>
      </mc:AlternateContent>
      <p:grpSp>
        <p:nvGrpSpPr>
          <p:cNvPr id="10" name="Group 9">
            <a:extLst>
              <a:ext uri="{FF2B5EF4-FFF2-40B4-BE49-F238E27FC236}">
                <a16:creationId xmlns:a16="http://schemas.microsoft.com/office/drawing/2014/main" id="{3659F4A0-36BA-8E0D-2C1D-D26951912DE6}"/>
              </a:ext>
            </a:extLst>
          </p:cNvPr>
          <p:cNvGrpSpPr/>
          <p:nvPr/>
        </p:nvGrpSpPr>
        <p:grpSpPr>
          <a:xfrm>
            <a:off x="2042220" y="4564110"/>
            <a:ext cx="11520" cy="53640"/>
            <a:chOff x="2042220" y="4564110"/>
            <a:chExt cx="11520" cy="5364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52026B45-076C-D24D-FC7C-91C04D39F785}"/>
                    </a:ext>
                  </a:extLst>
                </p14:cNvPr>
                <p14:cNvContentPartPr/>
                <p14:nvPr/>
              </p14:nvContentPartPr>
              <p14:xfrm>
                <a:off x="2042220" y="4564110"/>
                <a:ext cx="360" cy="360"/>
              </p14:xfrm>
            </p:contentPart>
          </mc:Choice>
          <mc:Fallback xmlns="">
            <p:pic>
              <p:nvPicPr>
                <p:cNvPr id="8" name="Ink 7">
                  <a:extLst>
                    <a:ext uri="{FF2B5EF4-FFF2-40B4-BE49-F238E27FC236}">
                      <a16:creationId xmlns:a16="http://schemas.microsoft.com/office/drawing/2014/main" id="{52026B45-076C-D24D-FC7C-91C04D39F785}"/>
                    </a:ext>
                  </a:extLst>
                </p:cNvPr>
                <p:cNvPicPr/>
                <p:nvPr/>
              </p:nvPicPr>
              <p:blipFill>
                <a:blip r:embed="rId7"/>
                <a:stretch>
                  <a:fillRect/>
                </a:stretch>
              </p:blipFill>
              <p:spPr>
                <a:xfrm>
                  <a:off x="2006220" y="45284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4349EB2-44B2-30A2-B30E-2F949D23513B}"/>
                    </a:ext>
                  </a:extLst>
                </p14:cNvPr>
                <p14:cNvContentPartPr/>
                <p14:nvPr/>
              </p14:nvContentPartPr>
              <p14:xfrm>
                <a:off x="2053380" y="4617390"/>
                <a:ext cx="360" cy="360"/>
              </p14:xfrm>
            </p:contentPart>
          </mc:Choice>
          <mc:Fallback xmlns="">
            <p:pic>
              <p:nvPicPr>
                <p:cNvPr id="9" name="Ink 8">
                  <a:extLst>
                    <a:ext uri="{FF2B5EF4-FFF2-40B4-BE49-F238E27FC236}">
                      <a16:creationId xmlns:a16="http://schemas.microsoft.com/office/drawing/2014/main" id="{84349EB2-44B2-30A2-B30E-2F949D23513B}"/>
                    </a:ext>
                  </a:extLst>
                </p:cNvPr>
                <p:cNvPicPr/>
                <p:nvPr/>
              </p:nvPicPr>
              <p:blipFill>
                <a:blip r:embed="rId7"/>
                <a:stretch>
                  <a:fillRect/>
                </a:stretch>
              </p:blipFill>
              <p:spPr>
                <a:xfrm>
                  <a:off x="2017740" y="4581750"/>
                  <a:ext cx="72000" cy="72000"/>
                </a:xfrm>
                <a:prstGeom prst="rect">
                  <a:avLst/>
                </a:prstGeom>
              </p:spPr>
            </p:pic>
          </mc:Fallback>
        </mc:AlternateContent>
      </p:grpSp>
      <p:grpSp>
        <p:nvGrpSpPr>
          <p:cNvPr id="14" name="Group 13">
            <a:extLst>
              <a:ext uri="{FF2B5EF4-FFF2-40B4-BE49-F238E27FC236}">
                <a16:creationId xmlns:a16="http://schemas.microsoft.com/office/drawing/2014/main" id="{5C24F459-9451-0D60-DDB6-557B73B2C140}"/>
              </a:ext>
            </a:extLst>
          </p:cNvPr>
          <p:cNvGrpSpPr/>
          <p:nvPr/>
        </p:nvGrpSpPr>
        <p:grpSpPr>
          <a:xfrm>
            <a:off x="2044420" y="4772460"/>
            <a:ext cx="2880" cy="68760"/>
            <a:chOff x="2044420" y="4772460"/>
            <a:chExt cx="2880" cy="687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751FA38A-C267-0340-BE39-E3F7965B09B8}"/>
                    </a:ext>
                  </a:extLst>
                </p14:cNvPr>
                <p14:cNvContentPartPr/>
                <p14:nvPr/>
              </p14:nvContentPartPr>
              <p14:xfrm>
                <a:off x="2046940" y="4772460"/>
                <a:ext cx="360" cy="360"/>
              </p14:xfrm>
            </p:contentPart>
          </mc:Choice>
          <mc:Fallback xmlns="">
            <p:pic>
              <p:nvPicPr>
                <p:cNvPr id="11" name="Ink 10">
                  <a:extLst>
                    <a:ext uri="{FF2B5EF4-FFF2-40B4-BE49-F238E27FC236}">
                      <a16:creationId xmlns:a16="http://schemas.microsoft.com/office/drawing/2014/main" id="{751FA38A-C267-0340-BE39-E3F7965B09B8}"/>
                    </a:ext>
                  </a:extLst>
                </p:cNvPr>
                <p:cNvPicPr/>
                <p:nvPr/>
              </p:nvPicPr>
              <p:blipFill>
                <a:blip r:embed="rId7"/>
                <a:stretch>
                  <a:fillRect/>
                </a:stretch>
              </p:blipFill>
              <p:spPr>
                <a:xfrm>
                  <a:off x="2011300" y="4736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5435D3E-F398-1890-DD90-0FCF21CEE970}"/>
                    </a:ext>
                  </a:extLst>
                </p14:cNvPr>
                <p14:cNvContentPartPr/>
                <p14:nvPr/>
              </p14:nvContentPartPr>
              <p14:xfrm>
                <a:off x="2044420" y="4840860"/>
                <a:ext cx="360" cy="360"/>
              </p14:xfrm>
            </p:contentPart>
          </mc:Choice>
          <mc:Fallback xmlns="">
            <p:pic>
              <p:nvPicPr>
                <p:cNvPr id="12" name="Ink 11">
                  <a:extLst>
                    <a:ext uri="{FF2B5EF4-FFF2-40B4-BE49-F238E27FC236}">
                      <a16:creationId xmlns:a16="http://schemas.microsoft.com/office/drawing/2014/main" id="{F5435D3E-F398-1890-DD90-0FCF21CEE970}"/>
                    </a:ext>
                  </a:extLst>
                </p:cNvPr>
                <p:cNvPicPr/>
                <p:nvPr/>
              </p:nvPicPr>
              <p:blipFill>
                <a:blip r:embed="rId7"/>
                <a:stretch>
                  <a:fillRect/>
                </a:stretch>
              </p:blipFill>
              <p:spPr>
                <a:xfrm>
                  <a:off x="2008780" y="48052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63EF8CA-AEB1-5E52-2E47-A23B3046ED4F}"/>
                    </a:ext>
                  </a:extLst>
                </p14:cNvPr>
                <p14:cNvContentPartPr/>
                <p14:nvPr/>
              </p14:nvContentPartPr>
              <p14:xfrm>
                <a:off x="2044420" y="4815660"/>
                <a:ext cx="360" cy="360"/>
              </p14:xfrm>
            </p:contentPart>
          </mc:Choice>
          <mc:Fallback xmlns="">
            <p:pic>
              <p:nvPicPr>
                <p:cNvPr id="13" name="Ink 12">
                  <a:extLst>
                    <a:ext uri="{FF2B5EF4-FFF2-40B4-BE49-F238E27FC236}">
                      <a16:creationId xmlns:a16="http://schemas.microsoft.com/office/drawing/2014/main" id="{C63EF8CA-AEB1-5E52-2E47-A23B3046ED4F}"/>
                    </a:ext>
                  </a:extLst>
                </p:cNvPr>
                <p:cNvPicPr/>
                <p:nvPr/>
              </p:nvPicPr>
              <p:blipFill>
                <a:blip r:embed="rId7"/>
                <a:stretch>
                  <a:fillRect/>
                </a:stretch>
              </p:blipFill>
              <p:spPr>
                <a:xfrm>
                  <a:off x="2008780" y="4780020"/>
                  <a:ext cx="72000" cy="72000"/>
                </a:xfrm>
                <a:prstGeom prst="rect">
                  <a:avLst/>
                </a:prstGeom>
              </p:spPr>
            </p:pic>
          </mc:Fallback>
        </mc:AlternateContent>
      </p:grpSp>
      <p:grpSp>
        <p:nvGrpSpPr>
          <p:cNvPr id="19" name="Group 18">
            <a:extLst>
              <a:ext uri="{FF2B5EF4-FFF2-40B4-BE49-F238E27FC236}">
                <a16:creationId xmlns:a16="http://schemas.microsoft.com/office/drawing/2014/main" id="{7672DCDC-82DD-594D-770F-81FC04D5BA5E}"/>
              </a:ext>
            </a:extLst>
          </p:cNvPr>
          <p:cNvGrpSpPr/>
          <p:nvPr/>
        </p:nvGrpSpPr>
        <p:grpSpPr>
          <a:xfrm>
            <a:off x="5562660" y="6671040"/>
            <a:ext cx="360" cy="57600"/>
            <a:chOff x="5562660" y="6671040"/>
            <a:chExt cx="360" cy="57600"/>
          </a:xfrm>
        </p:grpSpPr>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D34AEE1-819A-5F7D-60C0-76E60F716988}"/>
                    </a:ext>
                  </a:extLst>
                </p14:cNvPr>
                <p14:cNvContentPartPr/>
                <p14:nvPr/>
              </p14:nvContentPartPr>
              <p14:xfrm>
                <a:off x="5562660" y="6671040"/>
                <a:ext cx="360" cy="360"/>
              </p14:xfrm>
            </p:contentPart>
          </mc:Choice>
          <mc:Fallback xmlns="">
            <p:pic>
              <p:nvPicPr>
                <p:cNvPr id="15" name="Ink 14">
                  <a:extLst>
                    <a:ext uri="{FF2B5EF4-FFF2-40B4-BE49-F238E27FC236}">
                      <a16:creationId xmlns:a16="http://schemas.microsoft.com/office/drawing/2014/main" id="{BD34AEE1-819A-5F7D-60C0-76E60F716988}"/>
                    </a:ext>
                  </a:extLst>
                </p:cNvPr>
                <p:cNvPicPr/>
                <p:nvPr/>
              </p:nvPicPr>
              <p:blipFill>
                <a:blip r:embed="rId7"/>
                <a:stretch>
                  <a:fillRect/>
                </a:stretch>
              </p:blipFill>
              <p:spPr>
                <a:xfrm>
                  <a:off x="5526660" y="6635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AC5A8F4-9C49-5C2B-456E-0B417F7C28D5}"/>
                    </a:ext>
                  </a:extLst>
                </p14:cNvPr>
                <p14:cNvContentPartPr/>
                <p14:nvPr/>
              </p14:nvContentPartPr>
              <p14:xfrm>
                <a:off x="5562660" y="6690120"/>
                <a:ext cx="360" cy="360"/>
              </p14:xfrm>
            </p:contentPart>
          </mc:Choice>
          <mc:Fallback xmlns="">
            <p:pic>
              <p:nvPicPr>
                <p:cNvPr id="16" name="Ink 15">
                  <a:extLst>
                    <a:ext uri="{FF2B5EF4-FFF2-40B4-BE49-F238E27FC236}">
                      <a16:creationId xmlns:a16="http://schemas.microsoft.com/office/drawing/2014/main" id="{DAC5A8F4-9C49-5C2B-456E-0B417F7C28D5}"/>
                    </a:ext>
                  </a:extLst>
                </p:cNvPr>
                <p:cNvPicPr/>
                <p:nvPr/>
              </p:nvPicPr>
              <p:blipFill>
                <a:blip r:embed="rId7"/>
                <a:stretch>
                  <a:fillRect/>
                </a:stretch>
              </p:blipFill>
              <p:spPr>
                <a:xfrm>
                  <a:off x="5526660" y="6654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FE0F4791-B554-AE52-64B6-8F279C24ED36}"/>
                    </a:ext>
                  </a:extLst>
                </p14:cNvPr>
                <p14:cNvContentPartPr/>
                <p14:nvPr/>
              </p14:nvContentPartPr>
              <p14:xfrm>
                <a:off x="5562660" y="6728280"/>
                <a:ext cx="360" cy="360"/>
              </p14:xfrm>
            </p:contentPart>
          </mc:Choice>
          <mc:Fallback xmlns="">
            <p:pic>
              <p:nvPicPr>
                <p:cNvPr id="18" name="Ink 17">
                  <a:extLst>
                    <a:ext uri="{FF2B5EF4-FFF2-40B4-BE49-F238E27FC236}">
                      <a16:creationId xmlns:a16="http://schemas.microsoft.com/office/drawing/2014/main" id="{FE0F4791-B554-AE52-64B6-8F279C24ED36}"/>
                    </a:ext>
                  </a:extLst>
                </p:cNvPr>
                <p:cNvPicPr/>
                <p:nvPr/>
              </p:nvPicPr>
              <p:blipFill>
                <a:blip r:embed="rId7"/>
                <a:stretch>
                  <a:fillRect/>
                </a:stretch>
              </p:blipFill>
              <p:spPr>
                <a:xfrm>
                  <a:off x="5526660" y="6692280"/>
                  <a:ext cx="72000" cy="72000"/>
                </a:xfrm>
                <a:prstGeom prst="rect">
                  <a:avLst/>
                </a:prstGeom>
              </p:spPr>
            </p:pic>
          </mc:Fallback>
        </mc:AlternateContent>
      </p:grpSp>
      <p:grpSp>
        <p:nvGrpSpPr>
          <p:cNvPr id="24" name="Group 23">
            <a:extLst>
              <a:ext uri="{FF2B5EF4-FFF2-40B4-BE49-F238E27FC236}">
                <a16:creationId xmlns:a16="http://schemas.microsoft.com/office/drawing/2014/main" id="{1FC88158-E323-8D3B-EBC5-E7598B062E16}"/>
              </a:ext>
            </a:extLst>
          </p:cNvPr>
          <p:cNvGrpSpPr/>
          <p:nvPr/>
        </p:nvGrpSpPr>
        <p:grpSpPr>
          <a:xfrm>
            <a:off x="2049780" y="6678600"/>
            <a:ext cx="360" cy="61560"/>
            <a:chOff x="2049780" y="6678600"/>
            <a:chExt cx="360" cy="6156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8768D6C8-C97B-B4FD-72AE-7A612643BBA3}"/>
                    </a:ext>
                  </a:extLst>
                </p14:cNvPr>
                <p14:cNvContentPartPr/>
                <p14:nvPr/>
              </p14:nvContentPartPr>
              <p14:xfrm>
                <a:off x="2049780" y="6739800"/>
                <a:ext cx="360" cy="360"/>
              </p14:xfrm>
            </p:contentPart>
          </mc:Choice>
          <mc:Fallback xmlns="">
            <p:pic>
              <p:nvPicPr>
                <p:cNvPr id="20" name="Ink 19">
                  <a:extLst>
                    <a:ext uri="{FF2B5EF4-FFF2-40B4-BE49-F238E27FC236}">
                      <a16:creationId xmlns:a16="http://schemas.microsoft.com/office/drawing/2014/main" id="{8768D6C8-C97B-B4FD-72AE-7A612643BBA3}"/>
                    </a:ext>
                  </a:extLst>
                </p:cNvPr>
                <p:cNvPicPr/>
                <p:nvPr/>
              </p:nvPicPr>
              <p:blipFill>
                <a:blip r:embed="rId7"/>
                <a:stretch>
                  <a:fillRect/>
                </a:stretch>
              </p:blipFill>
              <p:spPr>
                <a:xfrm>
                  <a:off x="2013780" y="6703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64C11D20-B842-1BDA-04CE-6B4F3E88FAED}"/>
                    </a:ext>
                  </a:extLst>
                </p14:cNvPr>
                <p14:cNvContentPartPr/>
                <p14:nvPr/>
              </p14:nvContentPartPr>
              <p14:xfrm>
                <a:off x="2049780" y="6701640"/>
                <a:ext cx="360" cy="360"/>
              </p14:xfrm>
            </p:contentPart>
          </mc:Choice>
          <mc:Fallback xmlns="">
            <p:pic>
              <p:nvPicPr>
                <p:cNvPr id="21" name="Ink 20">
                  <a:extLst>
                    <a:ext uri="{FF2B5EF4-FFF2-40B4-BE49-F238E27FC236}">
                      <a16:creationId xmlns:a16="http://schemas.microsoft.com/office/drawing/2014/main" id="{64C11D20-B842-1BDA-04CE-6B4F3E88FAED}"/>
                    </a:ext>
                  </a:extLst>
                </p:cNvPr>
                <p:cNvPicPr/>
                <p:nvPr/>
              </p:nvPicPr>
              <p:blipFill>
                <a:blip r:embed="rId7"/>
                <a:stretch>
                  <a:fillRect/>
                </a:stretch>
              </p:blipFill>
              <p:spPr>
                <a:xfrm>
                  <a:off x="2013780" y="6665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96D64370-85AF-68CE-49AB-CE9C757C3FA4}"/>
                    </a:ext>
                  </a:extLst>
                </p14:cNvPr>
                <p14:cNvContentPartPr/>
                <p14:nvPr/>
              </p14:nvContentPartPr>
              <p14:xfrm>
                <a:off x="2049780" y="6678600"/>
                <a:ext cx="360" cy="360"/>
              </p14:xfrm>
            </p:contentPart>
          </mc:Choice>
          <mc:Fallback xmlns="">
            <p:pic>
              <p:nvPicPr>
                <p:cNvPr id="23" name="Ink 22">
                  <a:extLst>
                    <a:ext uri="{FF2B5EF4-FFF2-40B4-BE49-F238E27FC236}">
                      <a16:creationId xmlns:a16="http://schemas.microsoft.com/office/drawing/2014/main" id="{96D64370-85AF-68CE-49AB-CE9C757C3FA4}"/>
                    </a:ext>
                  </a:extLst>
                </p:cNvPr>
                <p:cNvPicPr/>
                <p:nvPr/>
              </p:nvPicPr>
              <p:blipFill>
                <a:blip r:embed="rId7"/>
                <a:stretch>
                  <a:fillRect/>
                </a:stretch>
              </p:blipFill>
              <p:spPr>
                <a:xfrm>
                  <a:off x="2013780" y="6642960"/>
                  <a:ext cx="72000" cy="72000"/>
                </a:xfrm>
                <a:prstGeom prst="rect">
                  <a:avLst/>
                </a:prstGeom>
              </p:spPr>
            </p:pic>
          </mc:Fallback>
        </mc:AlternateContent>
      </p:grpSp>
    </p:spTree>
    <p:extLst>
      <p:ext uri="{BB962C8B-B14F-4D97-AF65-F5344CB8AC3E}">
        <p14:creationId xmlns:p14="http://schemas.microsoft.com/office/powerpoint/2010/main" val="56627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A7A938-DD50-B3FB-34B8-4558680900A5}"/>
              </a:ext>
            </a:extLst>
          </p:cNvPr>
          <p:cNvPicPr>
            <a:picLocks noGrp="1" noChangeAspect="1"/>
          </p:cNvPicPr>
          <p:nvPr>
            <p:ph idx="1"/>
          </p:nvPr>
        </p:nvPicPr>
        <p:blipFill>
          <a:blip r:embed="rId2"/>
          <a:stretch>
            <a:fillRect/>
          </a:stretch>
        </p:blipFill>
        <p:spPr>
          <a:xfrm>
            <a:off x="852724" y="280908"/>
            <a:ext cx="9374351" cy="6430610"/>
          </a:xfrm>
        </p:spPr>
      </p:pic>
      <p:grpSp>
        <p:nvGrpSpPr>
          <p:cNvPr id="9" name="Group 8">
            <a:extLst>
              <a:ext uri="{FF2B5EF4-FFF2-40B4-BE49-F238E27FC236}">
                <a16:creationId xmlns:a16="http://schemas.microsoft.com/office/drawing/2014/main" id="{00C2FFEE-FED2-FDC7-DDB2-C61E3BE1046F}"/>
              </a:ext>
            </a:extLst>
          </p:cNvPr>
          <p:cNvGrpSpPr/>
          <p:nvPr/>
        </p:nvGrpSpPr>
        <p:grpSpPr>
          <a:xfrm>
            <a:off x="4537740" y="6343440"/>
            <a:ext cx="360" cy="72720"/>
            <a:chOff x="4537740" y="6343440"/>
            <a:chExt cx="360" cy="72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678B549-56E6-32D6-196F-0088A6E22ACE}"/>
                    </a:ext>
                  </a:extLst>
                </p14:cNvPr>
                <p14:cNvContentPartPr/>
                <p14:nvPr/>
              </p14:nvContentPartPr>
              <p14:xfrm>
                <a:off x="4537740" y="6343440"/>
                <a:ext cx="360" cy="360"/>
              </p14:xfrm>
            </p:contentPart>
          </mc:Choice>
          <mc:Fallback xmlns="">
            <p:pic>
              <p:nvPicPr>
                <p:cNvPr id="6" name="Ink 5">
                  <a:extLst>
                    <a:ext uri="{FF2B5EF4-FFF2-40B4-BE49-F238E27FC236}">
                      <a16:creationId xmlns:a16="http://schemas.microsoft.com/office/drawing/2014/main" id="{E678B549-56E6-32D6-196F-0088A6E22ACE}"/>
                    </a:ext>
                  </a:extLst>
                </p:cNvPr>
                <p:cNvPicPr/>
                <p:nvPr/>
              </p:nvPicPr>
              <p:blipFill>
                <a:blip r:embed="rId4"/>
                <a:stretch>
                  <a:fillRect/>
                </a:stretch>
              </p:blipFill>
              <p:spPr>
                <a:xfrm>
                  <a:off x="4501740" y="6307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6C58487-A512-A616-40CC-050668F9488D}"/>
                    </a:ext>
                  </a:extLst>
                </p14:cNvPr>
                <p14:cNvContentPartPr/>
                <p14:nvPr/>
              </p14:nvContentPartPr>
              <p14:xfrm>
                <a:off x="4537740" y="6362520"/>
                <a:ext cx="360" cy="360"/>
              </p14:xfrm>
            </p:contentPart>
          </mc:Choice>
          <mc:Fallback xmlns="">
            <p:pic>
              <p:nvPicPr>
                <p:cNvPr id="7" name="Ink 6">
                  <a:extLst>
                    <a:ext uri="{FF2B5EF4-FFF2-40B4-BE49-F238E27FC236}">
                      <a16:creationId xmlns:a16="http://schemas.microsoft.com/office/drawing/2014/main" id="{16C58487-A512-A616-40CC-050668F9488D}"/>
                    </a:ext>
                  </a:extLst>
                </p:cNvPr>
                <p:cNvPicPr/>
                <p:nvPr/>
              </p:nvPicPr>
              <p:blipFill>
                <a:blip r:embed="rId4"/>
                <a:stretch>
                  <a:fillRect/>
                </a:stretch>
              </p:blipFill>
              <p:spPr>
                <a:xfrm>
                  <a:off x="4501740" y="6326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261A0F2-3990-8DFD-8E25-D0D93A586FEF}"/>
                    </a:ext>
                  </a:extLst>
                </p14:cNvPr>
                <p14:cNvContentPartPr/>
                <p14:nvPr/>
              </p14:nvContentPartPr>
              <p14:xfrm>
                <a:off x="4537740" y="6415800"/>
                <a:ext cx="360" cy="360"/>
              </p14:xfrm>
            </p:contentPart>
          </mc:Choice>
          <mc:Fallback xmlns="">
            <p:pic>
              <p:nvPicPr>
                <p:cNvPr id="8" name="Ink 7">
                  <a:extLst>
                    <a:ext uri="{FF2B5EF4-FFF2-40B4-BE49-F238E27FC236}">
                      <a16:creationId xmlns:a16="http://schemas.microsoft.com/office/drawing/2014/main" id="{E261A0F2-3990-8DFD-8E25-D0D93A586FEF}"/>
                    </a:ext>
                  </a:extLst>
                </p:cNvPr>
                <p:cNvPicPr/>
                <p:nvPr/>
              </p:nvPicPr>
              <p:blipFill>
                <a:blip r:embed="rId4"/>
                <a:stretch>
                  <a:fillRect/>
                </a:stretch>
              </p:blipFill>
              <p:spPr>
                <a:xfrm>
                  <a:off x="4501740" y="6380160"/>
                  <a:ext cx="72000" cy="72000"/>
                </a:xfrm>
                <a:prstGeom prst="rect">
                  <a:avLst/>
                </a:prstGeom>
              </p:spPr>
            </p:pic>
          </mc:Fallback>
        </mc:AlternateContent>
      </p:grpSp>
      <p:grpSp>
        <p:nvGrpSpPr>
          <p:cNvPr id="12" name="Group 11">
            <a:extLst>
              <a:ext uri="{FF2B5EF4-FFF2-40B4-BE49-F238E27FC236}">
                <a16:creationId xmlns:a16="http://schemas.microsoft.com/office/drawing/2014/main" id="{90428134-9CD6-A71F-DF96-61143E3173B6}"/>
              </a:ext>
            </a:extLst>
          </p:cNvPr>
          <p:cNvGrpSpPr/>
          <p:nvPr/>
        </p:nvGrpSpPr>
        <p:grpSpPr>
          <a:xfrm>
            <a:off x="3200340" y="6156600"/>
            <a:ext cx="360" cy="50040"/>
            <a:chOff x="3200340" y="6156600"/>
            <a:chExt cx="360" cy="5004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705752E-E86E-B1F8-55E0-465141A830CB}"/>
                    </a:ext>
                  </a:extLst>
                </p14:cNvPr>
                <p14:cNvContentPartPr/>
                <p14:nvPr/>
              </p14:nvContentPartPr>
              <p14:xfrm>
                <a:off x="3200340" y="6156600"/>
                <a:ext cx="360" cy="360"/>
              </p14:xfrm>
            </p:contentPart>
          </mc:Choice>
          <mc:Fallback xmlns="">
            <p:pic>
              <p:nvPicPr>
                <p:cNvPr id="10" name="Ink 9">
                  <a:extLst>
                    <a:ext uri="{FF2B5EF4-FFF2-40B4-BE49-F238E27FC236}">
                      <a16:creationId xmlns:a16="http://schemas.microsoft.com/office/drawing/2014/main" id="{E705752E-E86E-B1F8-55E0-465141A830CB}"/>
                    </a:ext>
                  </a:extLst>
                </p:cNvPr>
                <p:cNvPicPr/>
                <p:nvPr/>
              </p:nvPicPr>
              <p:blipFill>
                <a:blip r:embed="rId4"/>
                <a:stretch>
                  <a:fillRect/>
                </a:stretch>
              </p:blipFill>
              <p:spPr>
                <a:xfrm>
                  <a:off x="3164340" y="6120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EAAE1F6-D5E5-FA30-86A3-10128A37B927}"/>
                    </a:ext>
                  </a:extLst>
                </p14:cNvPr>
                <p14:cNvContentPartPr/>
                <p14:nvPr/>
              </p14:nvContentPartPr>
              <p14:xfrm>
                <a:off x="3200340" y="6206280"/>
                <a:ext cx="360" cy="360"/>
              </p14:xfrm>
            </p:contentPart>
          </mc:Choice>
          <mc:Fallback xmlns="">
            <p:pic>
              <p:nvPicPr>
                <p:cNvPr id="11" name="Ink 10">
                  <a:extLst>
                    <a:ext uri="{FF2B5EF4-FFF2-40B4-BE49-F238E27FC236}">
                      <a16:creationId xmlns:a16="http://schemas.microsoft.com/office/drawing/2014/main" id="{3EAAE1F6-D5E5-FA30-86A3-10128A37B927}"/>
                    </a:ext>
                  </a:extLst>
                </p:cNvPr>
                <p:cNvPicPr/>
                <p:nvPr/>
              </p:nvPicPr>
              <p:blipFill>
                <a:blip r:embed="rId4"/>
                <a:stretch>
                  <a:fillRect/>
                </a:stretch>
              </p:blipFill>
              <p:spPr>
                <a:xfrm>
                  <a:off x="3164340" y="6170280"/>
                  <a:ext cx="72000" cy="72000"/>
                </a:xfrm>
                <a:prstGeom prst="rect">
                  <a:avLst/>
                </a:prstGeom>
              </p:spPr>
            </p:pic>
          </mc:Fallback>
        </mc:AlternateContent>
      </p:grpSp>
    </p:spTree>
    <p:extLst>
      <p:ext uri="{BB962C8B-B14F-4D97-AF65-F5344CB8AC3E}">
        <p14:creationId xmlns:p14="http://schemas.microsoft.com/office/powerpoint/2010/main" val="756509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319CAF-D990-1F87-5765-98B4128CF79F}"/>
              </a:ext>
            </a:extLst>
          </p:cNvPr>
          <p:cNvPicPr>
            <a:picLocks noChangeAspect="1"/>
          </p:cNvPicPr>
          <p:nvPr/>
        </p:nvPicPr>
        <p:blipFill>
          <a:blip r:embed="rId2"/>
          <a:stretch>
            <a:fillRect/>
          </a:stretch>
        </p:blipFill>
        <p:spPr>
          <a:xfrm>
            <a:off x="2149264" y="1931681"/>
            <a:ext cx="7449590" cy="3953427"/>
          </a:xfrm>
          <a:prstGeom prst="rect">
            <a:avLst/>
          </a:prstGeom>
        </p:spPr>
      </p:pic>
      <p:sp>
        <p:nvSpPr>
          <p:cNvPr id="6" name="Arrow: Down 5">
            <a:extLst>
              <a:ext uri="{FF2B5EF4-FFF2-40B4-BE49-F238E27FC236}">
                <a16:creationId xmlns:a16="http://schemas.microsoft.com/office/drawing/2014/main" id="{035132A4-0984-E5C7-C200-305C5D5E4756}"/>
              </a:ext>
            </a:extLst>
          </p:cNvPr>
          <p:cNvSpPr/>
          <p:nvPr/>
        </p:nvSpPr>
        <p:spPr>
          <a:xfrm>
            <a:off x="5521910" y="408373"/>
            <a:ext cx="665825" cy="12428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76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7C7E93-E2F4-0A05-E3ED-60DEF241CAAE}"/>
              </a:ext>
            </a:extLst>
          </p:cNvPr>
          <p:cNvPicPr>
            <a:picLocks noChangeAspect="1"/>
          </p:cNvPicPr>
          <p:nvPr/>
        </p:nvPicPr>
        <p:blipFill>
          <a:blip r:embed="rId2"/>
          <a:stretch>
            <a:fillRect/>
          </a:stretch>
        </p:blipFill>
        <p:spPr>
          <a:xfrm>
            <a:off x="861282" y="266280"/>
            <a:ext cx="10469436" cy="6020640"/>
          </a:xfrm>
          <a:prstGeom prst="rect">
            <a:avLst/>
          </a:prstGeom>
        </p:spPr>
      </p:pic>
      <p:pic>
        <p:nvPicPr>
          <p:cNvPr id="7" name="Picture 6">
            <a:extLst>
              <a:ext uri="{FF2B5EF4-FFF2-40B4-BE49-F238E27FC236}">
                <a16:creationId xmlns:a16="http://schemas.microsoft.com/office/drawing/2014/main" id="{04D3FCB7-CDED-6AA6-9CB7-C5C127648B97}"/>
              </a:ext>
            </a:extLst>
          </p:cNvPr>
          <p:cNvPicPr>
            <a:picLocks noChangeAspect="1"/>
          </p:cNvPicPr>
          <p:nvPr/>
        </p:nvPicPr>
        <p:blipFill>
          <a:blip r:embed="rId3"/>
          <a:stretch>
            <a:fillRect/>
          </a:stretch>
        </p:blipFill>
        <p:spPr>
          <a:xfrm>
            <a:off x="2220893" y="6372614"/>
            <a:ext cx="7868748" cy="43821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C6B2601-9406-04D1-9589-DB2B2C5CCE6F}"/>
                  </a:ext>
                </a:extLst>
              </p14:cNvPr>
              <p14:cNvContentPartPr/>
              <p14:nvPr/>
            </p14:nvContentPartPr>
            <p14:xfrm>
              <a:off x="8762680" y="6791800"/>
              <a:ext cx="54720" cy="10440"/>
            </p14:xfrm>
          </p:contentPart>
        </mc:Choice>
        <mc:Fallback xmlns="">
          <p:pic>
            <p:nvPicPr>
              <p:cNvPr id="8" name="Ink 7">
                <a:extLst>
                  <a:ext uri="{FF2B5EF4-FFF2-40B4-BE49-F238E27FC236}">
                    <a16:creationId xmlns:a16="http://schemas.microsoft.com/office/drawing/2014/main" id="{FC6B2601-9406-04D1-9589-DB2B2C5CCE6F}"/>
                  </a:ext>
                </a:extLst>
              </p:cNvPr>
              <p:cNvPicPr/>
              <p:nvPr/>
            </p:nvPicPr>
            <p:blipFill>
              <a:blip r:embed="rId5"/>
              <a:stretch>
                <a:fillRect/>
              </a:stretch>
            </p:blipFill>
            <p:spPr>
              <a:xfrm>
                <a:off x="8745040" y="6773800"/>
                <a:ext cx="90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B65243C-F52E-94E2-336C-7973B7854AFF}"/>
                  </a:ext>
                </a:extLst>
              </p14:cNvPr>
              <p14:cNvContentPartPr/>
              <p14:nvPr/>
            </p14:nvContentPartPr>
            <p14:xfrm>
              <a:off x="7640200" y="6756160"/>
              <a:ext cx="360" cy="360"/>
            </p14:xfrm>
          </p:contentPart>
        </mc:Choice>
        <mc:Fallback xmlns="">
          <p:pic>
            <p:nvPicPr>
              <p:cNvPr id="9" name="Ink 8">
                <a:extLst>
                  <a:ext uri="{FF2B5EF4-FFF2-40B4-BE49-F238E27FC236}">
                    <a16:creationId xmlns:a16="http://schemas.microsoft.com/office/drawing/2014/main" id="{FB65243C-F52E-94E2-336C-7973B7854AFF}"/>
                  </a:ext>
                </a:extLst>
              </p:cNvPr>
              <p:cNvPicPr/>
              <p:nvPr/>
            </p:nvPicPr>
            <p:blipFill>
              <a:blip r:embed="rId7"/>
              <a:stretch>
                <a:fillRect/>
              </a:stretch>
            </p:blipFill>
            <p:spPr>
              <a:xfrm>
                <a:off x="7622200" y="67385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E5745BA-A4F1-6DDF-AD63-95491CADD2C7}"/>
                  </a:ext>
                </a:extLst>
              </p14:cNvPr>
              <p14:cNvContentPartPr/>
              <p14:nvPr/>
            </p14:nvContentPartPr>
            <p14:xfrm>
              <a:off x="7615000" y="6720880"/>
              <a:ext cx="81360" cy="86760"/>
            </p14:xfrm>
          </p:contentPart>
        </mc:Choice>
        <mc:Fallback xmlns="">
          <p:pic>
            <p:nvPicPr>
              <p:cNvPr id="10" name="Ink 9">
                <a:extLst>
                  <a:ext uri="{FF2B5EF4-FFF2-40B4-BE49-F238E27FC236}">
                    <a16:creationId xmlns:a16="http://schemas.microsoft.com/office/drawing/2014/main" id="{BE5745BA-A4F1-6DDF-AD63-95491CADD2C7}"/>
                  </a:ext>
                </a:extLst>
              </p:cNvPr>
              <p:cNvPicPr/>
              <p:nvPr/>
            </p:nvPicPr>
            <p:blipFill>
              <a:blip r:embed="rId9"/>
              <a:stretch>
                <a:fillRect/>
              </a:stretch>
            </p:blipFill>
            <p:spPr>
              <a:xfrm>
                <a:off x="7597000" y="6702880"/>
                <a:ext cx="117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F9FEF87-D503-0779-5871-A670CF830C38}"/>
                  </a:ext>
                </a:extLst>
              </p14:cNvPr>
              <p14:cNvContentPartPr/>
              <p14:nvPr/>
            </p14:nvContentPartPr>
            <p14:xfrm>
              <a:off x="9224920" y="6755080"/>
              <a:ext cx="64440" cy="32040"/>
            </p14:xfrm>
          </p:contentPart>
        </mc:Choice>
        <mc:Fallback xmlns="">
          <p:pic>
            <p:nvPicPr>
              <p:cNvPr id="11" name="Ink 10">
                <a:extLst>
                  <a:ext uri="{FF2B5EF4-FFF2-40B4-BE49-F238E27FC236}">
                    <a16:creationId xmlns:a16="http://schemas.microsoft.com/office/drawing/2014/main" id="{DF9FEF87-D503-0779-5871-A670CF830C38}"/>
                  </a:ext>
                </a:extLst>
              </p:cNvPr>
              <p:cNvPicPr/>
              <p:nvPr/>
            </p:nvPicPr>
            <p:blipFill>
              <a:blip r:embed="rId11"/>
              <a:stretch>
                <a:fillRect/>
              </a:stretch>
            </p:blipFill>
            <p:spPr>
              <a:xfrm>
                <a:off x="9207280" y="6737440"/>
                <a:ext cx="1000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122B7B9F-9F4A-153E-99D3-9ACA94C0F6D5}"/>
                  </a:ext>
                </a:extLst>
              </p14:cNvPr>
              <p14:cNvContentPartPr/>
              <p14:nvPr/>
            </p14:nvContentPartPr>
            <p14:xfrm>
              <a:off x="7383750" y="6777720"/>
              <a:ext cx="133920" cy="360"/>
            </p14:xfrm>
          </p:contentPart>
        </mc:Choice>
        <mc:Fallback xmlns="">
          <p:pic>
            <p:nvPicPr>
              <p:cNvPr id="18" name="Ink 17">
                <a:extLst>
                  <a:ext uri="{FF2B5EF4-FFF2-40B4-BE49-F238E27FC236}">
                    <a16:creationId xmlns:a16="http://schemas.microsoft.com/office/drawing/2014/main" id="{122B7B9F-9F4A-153E-99D3-9ACA94C0F6D5}"/>
                  </a:ext>
                </a:extLst>
              </p:cNvPr>
              <p:cNvPicPr/>
              <p:nvPr/>
            </p:nvPicPr>
            <p:blipFill>
              <a:blip r:embed="rId13"/>
              <a:stretch>
                <a:fillRect/>
              </a:stretch>
            </p:blipFill>
            <p:spPr>
              <a:xfrm>
                <a:off x="7365750" y="6760080"/>
                <a:ext cx="169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29636FAF-AFB9-B9E0-9571-7249B4C9E8FD}"/>
                  </a:ext>
                </a:extLst>
              </p14:cNvPr>
              <p14:cNvContentPartPr/>
              <p14:nvPr/>
            </p14:nvContentPartPr>
            <p14:xfrm>
              <a:off x="7858590" y="6785640"/>
              <a:ext cx="77760" cy="4320"/>
            </p14:xfrm>
          </p:contentPart>
        </mc:Choice>
        <mc:Fallback xmlns="">
          <p:pic>
            <p:nvPicPr>
              <p:cNvPr id="23" name="Ink 22">
                <a:extLst>
                  <a:ext uri="{FF2B5EF4-FFF2-40B4-BE49-F238E27FC236}">
                    <a16:creationId xmlns:a16="http://schemas.microsoft.com/office/drawing/2014/main" id="{29636FAF-AFB9-B9E0-9571-7249B4C9E8FD}"/>
                  </a:ext>
                </a:extLst>
              </p:cNvPr>
              <p:cNvPicPr/>
              <p:nvPr/>
            </p:nvPicPr>
            <p:blipFill>
              <a:blip r:embed="rId15"/>
              <a:stretch>
                <a:fillRect/>
              </a:stretch>
            </p:blipFill>
            <p:spPr>
              <a:xfrm>
                <a:off x="7840950" y="6767640"/>
                <a:ext cx="113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F1983320-9131-4083-94B4-7E9F9B31D135}"/>
                  </a:ext>
                </a:extLst>
              </p14:cNvPr>
              <p14:cNvContentPartPr/>
              <p14:nvPr/>
            </p14:nvContentPartPr>
            <p14:xfrm>
              <a:off x="7829430" y="6788880"/>
              <a:ext cx="278640" cy="24120"/>
            </p14:xfrm>
          </p:contentPart>
        </mc:Choice>
        <mc:Fallback xmlns="">
          <p:pic>
            <p:nvPicPr>
              <p:cNvPr id="24" name="Ink 23">
                <a:extLst>
                  <a:ext uri="{FF2B5EF4-FFF2-40B4-BE49-F238E27FC236}">
                    <a16:creationId xmlns:a16="http://schemas.microsoft.com/office/drawing/2014/main" id="{F1983320-9131-4083-94B4-7E9F9B31D135}"/>
                  </a:ext>
                </a:extLst>
              </p:cNvPr>
              <p:cNvPicPr/>
              <p:nvPr/>
            </p:nvPicPr>
            <p:blipFill>
              <a:blip r:embed="rId17"/>
              <a:stretch>
                <a:fillRect/>
              </a:stretch>
            </p:blipFill>
            <p:spPr>
              <a:xfrm>
                <a:off x="7811790" y="6771240"/>
                <a:ext cx="314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68952338-68EB-04DE-2981-D6C1FE17A3F4}"/>
                  </a:ext>
                </a:extLst>
              </p14:cNvPr>
              <p14:cNvContentPartPr/>
              <p14:nvPr/>
            </p14:nvContentPartPr>
            <p14:xfrm>
              <a:off x="8545830" y="6762600"/>
              <a:ext cx="56520" cy="8280"/>
            </p14:xfrm>
          </p:contentPart>
        </mc:Choice>
        <mc:Fallback xmlns="">
          <p:pic>
            <p:nvPicPr>
              <p:cNvPr id="25" name="Ink 24">
                <a:extLst>
                  <a:ext uri="{FF2B5EF4-FFF2-40B4-BE49-F238E27FC236}">
                    <a16:creationId xmlns:a16="http://schemas.microsoft.com/office/drawing/2014/main" id="{68952338-68EB-04DE-2981-D6C1FE17A3F4}"/>
                  </a:ext>
                </a:extLst>
              </p:cNvPr>
              <p:cNvPicPr/>
              <p:nvPr/>
            </p:nvPicPr>
            <p:blipFill>
              <a:blip r:embed="rId19"/>
              <a:stretch>
                <a:fillRect/>
              </a:stretch>
            </p:blipFill>
            <p:spPr>
              <a:xfrm>
                <a:off x="8527830" y="6744960"/>
                <a:ext cx="92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34B02FD5-AD78-5E66-0565-80F95D9E5011}"/>
                  </a:ext>
                </a:extLst>
              </p14:cNvPr>
              <p14:cNvContentPartPr/>
              <p14:nvPr/>
            </p14:nvContentPartPr>
            <p14:xfrm>
              <a:off x="8728710" y="6781680"/>
              <a:ext cx="231840" cy="15840"/>
            </p14:xfrm>
          </p:contentPart>
        </mc:Choice>
        <mc:Fallback xmlns="">
          <p:pic>
            <p:nvPicPr>
              <p:cNvPr id="26" name="Ink 25">
                <a:extLst>
                  <a:ext uri="{FF2B5EF4-FFF2-40B4-BE49-F238E27FC236}">
                    <a16:creationId xmlns:a16="http://schemas.microsoft.com/office/drawing/2014/main" id="{34B02FD5-AD78-5E66-0565-80F95D9E5011}"/>
                  </a:ext>
                </a:extLst>
              </p:cNvPr>
              <p:cNvPicPr/>
              <p:nvPr/>
            </p:nvPicPr>
            <p:blipFill>
              <a:blip r:embed="rId21"/>
              <a:stretch>
                <a:fillRect/>
              </a:stretch>
            </p:blipFill>
            <p:spPr>
              <a:xfrm>
                <a:off x="8710710" y="6763680"/>
                <a:ext cx="2674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5B848DA0-98C3-DF65-C54D-78C4C78CCBA9}"/>
                  </a:ext>
                </a:extLst>
              </p14:cNvPr>
              <p14:cNvContentPartPr/>
              <p14:nvPr/>
            </p14:nvContentPartPr>
            <p14:xfrm>
              <a:off x="8995470" y="6762600"/>
              <a:ext cx="61200" cy="4320"/>
            </p14:xfrm>
          </p:contentPart>
        </mc:Choice>
        <mc:Fallback xmlns="">
          <p:pic>
            <p:nvPicPr>
              <p:cNvPr id="29" name="Ink 28">
                <a:extLst>
                  <a:ext uri="{FF2B5EF4-FFF2-40B4-BE49-F238E27FC236}">
                    <a16:creationId xmlns:a16="http://schemas.microsoft.com/office/drawing/2014/main" id="{5B848DA0-98C3-DF65-C54D-78C4C78CCBA9}"/>
                  </a:ext>
                </a:extLst>
              </p:cNvPr>
              <p:cNvPicPr/>
              <p:nvPr/>
            </p:nvPicPr>
            <p:blipFill>
              <a:blip r:embed="rId23"/>
              <a:stretch>
                <a:fillRect/>
              </a:stretch>
            </p:blipFill>
            <p:spPr>
              <a:xfrm>
                <a:off x="8977470" y="6744960"/>
                <a:ext cx="96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A59A015A-5E00-CC2D-3A58-8B3F3C44BC5A}"/>
                  </a:ext>
                </a:extLst>
              </p14:cNvPr>
              <p14:cNvContentPartPr/>
              <p14:nvPr/>
            </p14:nvContentPartPr>
            <p14:xfrm>
              <a:off x="7890270" y="6766560"/>
              <a:ext cx="360" cy="360"/>
            </p14:xfrm>
          </p:contentPart>
        </mc:Choice>
        <mc:Fallback xmlns="">
          <p:pic>
            <p:nvPicPr>
              <p:cNvPr id="33" name="Ink 32">
                <a:extLst>
                  <a:ext uri="{FF2B5EF4-FFF2-40B4-BE49-F238E27FC236}">
                    <a16:creationId xmlns:a16="http://schemas.microsoft.com/office/drawing/2014/main" id="{A59A015A-5E00-CC2D-3A58-8B3F3C44BC5A}"/>
                  </a:ext>
                </a:extLst>
              </p:cNvPr>
              <p:cNvPicPr/>
              <p:nvPr/>
            </p:nvPicPr>
            <p:blipFill>
              <a:blip r:embed="rId7"/>
              <a:stretch>
                <a:fillRect/>
              </a:stretch>
            </p:blipFill>
            <p:spPr>
              <a:xfrm>
                <a:off x="7872630" y="67485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4C610768-EA38-ACEB-36F1-22D32A41A696}"/>
                  </a:ext>
                </a:extLst>
              </p14:cNvPr>
              <p14:cNvContentPartPr/>
              <p14:nvPr/>
            </p14:nvContentPartPr>
            <p14:xfrm>
              <a:off x="10092750" y="6774120"/>
              <a:ext cx="360" cy="360"/>
            </p14:xfrm>
          </p:contentPart>
        </mc:Choice>
        <mc:Fallback xmlns="">
          <p:pic>
            <p:nvPicPr>
              <p:cNvPr id="38" name="Ink 37">
                <a:extLst>
                  <a:ext uri="{FF2B5EF4-FFF2-40B4-BE49-F238E27FC236}">
                    <a16:creationId xmlns:a16="http://schemas.microsoft.com/office/drawing/2014/main" id="{4C610768-EA38-ACEB-36F1-22D32A41A696}"/>
                  </a:ext>
                </a:extLst>
              </p:cNvPr>
              <p:cNvPicPr/>
              <p:nvPr/>
            </p:nvPicPr>
            <p:blipFill>
              <a:blip r:embed="rId7"/>
              <a:stretch>
                <a:fillRect/>
              </a:stretch>
            </p:blipFill>
            <p:spPr>
              <a:xfrm>
                <a:off x="10074750" y="67561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37B92BA1-8036-E922-F5F0-639B2648453F}"/>
                  </a:ext>
                </a:extLst>
              </p14:cNvPr>
              <p14:cNvContentPartPr/>
              <p14:nvPr/>
            </p14:nvContentPartPr>
            <p14:xfrm>
              <a:off x="10092750" y="6678720"/>
              <a:ext cx="360" cy="360"/>
            </p14:xfrm>
          </p:contentPart>
        </mc:Choice>
        <mc:Fallback xmlns="">
          <p:pic>
            <p:nvPicPr>
              <p:cNvPr id="39" name="Ink 38">
                <a:extLst>
                  <a:ext uri="{FF2B5EF4-FFF2-40B4-BE49-F238E27FC236}">
                    <a16:creationId xmlns:a16="http://schemas.microsoft.com/office/drawing/2014/main" id="{37B92BA1-8036-E922-F5F0-639B2648453F}"/>
                  </a:ext>
                </a:extLst>
              </p:cNvPr>
              <p:cNvPicPr/>
              <p:nvPr/>
            </p:nvPicPr>
            <p:blipFill>
              <a:blip r:embed="rId7"/>
              <a:stretch>
                <a:fillRect/>
              </a:stretch>
            </p:blipFill>
            <p:spPr>
              <a:xfrm>
                <a:off x="10074750" y="66610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86B2C065-C6BE-F8E8-8D59-C3A1D1E98BD5}"/>
                  </a:ext>
                </a:extLst>
              </p14:cNvPr>
              <p14:cNvContentPartPr/>
              <p14:nvPr/>
            </p14:nvContentPartPr>
            <p14:xfrm>
              <a:off x="9660750" y="6724440"/>
              <a:ext cx="39960" cy="54720"/>
            </p14:xfrm>
          </p:contentPart>
        </mc:Choice>
        <mc:Fallback xmlns="">
          <p:pic>
            <p:nvPicPr>
              <p:cNvPr id="40" name="Ink 39">
                <a:extLst>
                  <a:ext uri="{FF2B5EF4-FFF2-40B4-BE49-F238E27FC236}">
                    <a16:creationId xmlns:a16="http://schemas.microsoft.com/office/drawing/2014/main" id="{86B2C065-C6BE-F8E8-8D59-C3A1D1E98BD5}"/>
                  </a:ext>
                </a:extLst>
              </p:cNvPr>
              <p:cNvPicPr/>
              <p:nvPr/>
            </p:nvPicPr>
            <p:blipFill>
              <a:blip r:embed="rId28"/>
              <a:stretch>
                <a:fillRect/>
              </a:stretch>
            </p:blipFill>
            <p:spPr>
              <a:xfrm>
                <a:off x="9642750" y="6706800"/>
                <a:ext cx="75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5" name="Ink 64">
                <a:extLst>
                  <a:ext uri="{FF2B5EF4-FFF2-40B4-BE49-F238E27FC236}">
                    <a16:creationId xmlns:a16="http://schemas.microsoft.com/office/drawing/2014/main" id="{FA25CC9E-57D0-663C-A519-994EA48FE538}"/>
                  </a:ext>
                </a:extLst>
              </p14:cNvPr>
              <p14:cNvContentPartPr/>
              <p14:nvPr/>
            </p14:nvContentPartPr>
            <p14:xfrm>
              <a:off x="8774430" y="6678720"/>
              <a:ext cx="360" cy="360"/>
            </p14:xfrm>
          </p:contentPart>
        </mc:Choice>
        <mc:Fallback xmlns="">
          <p:pic>
            <p:nvPicPr>
              <p:cNvPr id="65" name="Ink 64">
                <a:extLst>
                  <a:ext uri="{FF2B5EF4-FFF2-40B4-BE49-F238E27FC236}">
                    <a16:creationId xmlns:a16="http://schemas.microsoft.com/office/drawing/2014/main" id="{FA25CC9E-57D0-663C-A519-994EA48FE538}"/>
                  </a:ext>
                </a:extLst>
              </p:cNvPr>
              <p:cNvPicPr/>
              <p:nvPr/>
            </p:nvPicPr>
            <p:blipFill>
              <a:blip r:embed="rId30"/>
              <a:stretch>
                <a:fillRect/>
              </a:stretch>
            </p:blipFill>
            <p:spPr>
              <a:xfrm>
                <a:off x="8765430" y="6670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9" name="Ink 68">
                <a:extLst>
                  <a:ext uri="{FF2B5EF4-FFF2-40B4-BE49-F238E27FC236}">
                    <a16:creationId xmlns:a16="http://schemas.microsoft.com/office/drawing/2014/main" id="{AD5DDE58-60CE-8BC9-CC0F-6721FEA82DE1}"/>
                  </a:ext>
                </a:extLst>
              </p14:cNvPr>
              <p14:cNvContentPartPr/>
              <p14:nvPr/>
            </p14:nvContentPartPr>
            <p14:xfrm>
              <a:off x="8751390" y="6663600"/>
              <a:ext cx="42120" cy="23760"/>
            </p14:xfrm>
          </p:contentPart>
        </mc:Choice>
        <mc:Fallback xmlns="">
          <p:pic>
            <p:nvPicPr>
              <p:cNvPr id="69" name="Ink 68">
                <a:extLst>
                  <a:ext uri="{FF2B5EF4-FFF2-40B4-BE49-F238E27FC236}">
                    <a16:creationId xmlns:a16="http://schemas.microsoft.com/office/drawing/2014/main" id="{AD5DDE58-60CE-8BC9-CC0F-6721FEA82DE1}"/>
                  </a:ext>
                </a:extLst>
              </p:cNvPr>
              <p:cNvPicPr/>
              <p:nvPr/>
            </p:nvPicPr>
            <p:blipFill>
              <a:blip r:embed="rId32"/>
              <a:stretch>
                <a:fillRect/>
              </a:stretch>
            </p:blipFill>
            <p:spPr>
              <a:xfrm>
                <a:off x="8742390" y="6654600"/>
                <a:ext cx="59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 name="Ink 74">
                <a:extLst>
                  <a:ext uri="{FF2B5EF4-FFF2-40B4-BE49-F238E27FC236}">
                    <a16:creationId xmlns:a16="http://schemas.microsoft.com/office/drawing/2014/main" id="{C89CB204-60B4-31D6-0267-9DF5DD647C52}"/>
                  </a:ext>
                </a:extLst>
              </p14:cNvPr>
              <p14:cNvContentPartPr/>
              <p14:nvPr/>
            </p14:nvContentPartPr>
            <p14:xfrm>
              <a:off x="8066920" y="6683000"/>
              <a:ext cx="5760" cy="2520"/>
            </p14:xfrm>
          </p:contentPart>
        </mc:Choice>
        <mc:Fallback xmlns="">
          <p:pic>
            <p:nvPicPr>
              <p:cNvPr id="75" name="Ink 74">
                <a:extLst>
                  <a:ext uri="{FF2B5EF4-FFF2-40B4-BE49-F238E27FC236}">
                    <a16:creationId xmlns:a16="http://schemas.microsoft.com/office/drawing/2014/main" id="{C89CB204-60B4-31D6-0267-9DF5DD647C52}"/>
                  </a:ext>
                </a:extLst>
              </p:cNvPr>
              <p:cNvPicPr/>
              <p:nvPr/>
            </p:nvPicPr>
            <p:blipFill>
              <a:blip r:embed="rId30"/>
              <a:stretch>
                <a:fillRect/>
              </a:stretch>
            </p:blipFill>
            <p:spPr>
              <a:xfrm>
                <a:off x="8057920" y="6674360"/>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Ink 75">
                <a:extLst>
                  <a:ext uri="{FF2B5EF4-FFF2-40B4-BE49-F238E27FC236}">
                    <a16:creationId xmlns:a16="http://schemas.microsoft.com/office/drawing/2014/main" id="{A43D1DBE-F3B3-40EC-3688-4737D637D4E0}"/>
                  </a:ext>
                </a:extLst>
              </p14:cNvPr>
              <p14:cNvContentPartPr/>
              <p14:nvPr/>
            </p14:nvContentPartPr>
            <p14:xfrm>
              <a:off x="8052520" y="6680120"/>
              <a:ext cx="37800" cy="91080"/>
            </p14:xfrm>
          </p:contentPart>
        </mc:Choice>
        <mc:Fallback xmlns="">
          <p:pic>
            <p:nvPicPr>
              <p:cNvPr id="76" name="Ink 75">
                <a:extLst>
                  <a:ext uri="{FF2B5EF4-FFF2-40B4-BE49-F238E27FC236}">
                    <a16:creationId xmlns:a16="http://schemas.microsoft.com/office/drawing/2014/main" id="{A43D1DBE-F3B3-40EC-3688-4737D637D4E0}"/>
                  </a:ext>
                </a:extLst>
              </p:cNvPr>
              <p:cNvPicPr/>
              <p:nvPr/>
            </p:nvPicPr>
            <p:blipFill>
              <a:blip r:embed="rId35"/>
              <a:stretch>
                <a:fillRect/>
              </a:stretch>
            </p:blipFill>
            <p:spPr>
              <a:xfrm>
                <a:off x="8043880" y="6671120"/>
                <a:ext cx="55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id="{1236D6F6-E280-3B5E-E571-ED14E3F00577}"/>
                  </a:ext>
                </a:extLst>
              </p14:cNvPr>
              <p14:cNvContentPartPr/>
              <p14:nvPr/>
            </p14:nvContentPartPr>
            <p14:xfrm>
              <a:off x="8143960" y="6670040"/>
              <a:ext cx="14760" cy="139320"/>
            </p14:xfrm>
          </p:contentPart>
        </mc:Choice>
        <mc:Fallback xmlns="">
          <p:pic>
            <p:nvPicPr>
              <p:cNvPr id="78" name="Ink 77">
                <a:extLst>
                  <a:ext uri="{FF2B5EF4-FFF2-40B4-BE49-F238E27FC236}">
                    <a16:creationId xmlns:a16="http://schemas.microsoft.com/office/drawing/2014/main" id="{1236D6F6-E280-3B5E-E571-ED14E3F00577}"/>
                  </a:ext>
                </a:extLst>
              </p:cNvPr>
              <p:cNvPicPr/>
              <p:nvPr/>
            </p:nvPicPr>
            <p:blipFill>
              <a:blip r:embed="rId37"/>
              <a:stretch>
                <a:fillRect/>
              </a:stretch>
            </p:blipFill>
            <p:spPr>
              <a:xfrm>
                <a:off x="8134960" y="6661040"/>
                <a:ext cx="32400" cy="156960"/>
              </a:xfrm>
              <a:prstGeom prst="rect">
                <a:avLst/>
              </a:prstGeom>
            </p:spPr>
          </p:pic>
        </mc:Fallback>
      </mc:AlternateContent>
      <p:grpSp>
        <p:nvGrpSpPr>
          <p:cNvPr id="85" name="Group 84">
            <a:extLst>
              <a:ext uri="{FF2B5EF4-FFF2-40B4-BE49-F238E27FC236}">
                <a16:creationId xmlns:a16="http://schemas.microsoft.com/office/drawing/2014/main" id="{047B8AC0-CA63-1EBF-3715-F0B39CE488C2}"/>
              </a:ext>
            </a:extLst>
          </p:cNvPr>
          <p:cNvGrpSpPr/>
          <p:nvPr/>
        </p:nvGrpSpPr>
        <p:grpSpPr>
          <a:xfrm>
            <a:off x="7198120" y="6707840"/>
            <a:ext cx="318360" cy="91480"/>
            <a:chOff x="7198120" y="6707840"/>
            <a:chExt cx="318360" cy="91480"/>
          </a:xfrm>
        </p:grpSpPr>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4375D4AF-D828-9ECE-9956-A8AC0521F0E6}"/>
                    </a:ext>
                  </a:extLst>
                </p14:cNvPr>
                <p14:cNvContentPartPr/>
                <p14:nvPr/>
              </p14:nvContentPartPr>
              <p14:xfrm>
                <a:off x="7505430" y="6755040"/>
                <a:ext cx="360" cy="360"/>
              </p14:xfrm>
            </p:contentPart>
          </mc:Choice>
          <mc:Fallback xmlns="">
            <p:pic>
              <p:nvPicPr>
                <p:cNvPr id="35" name="Ink 34">
                  <a:extLst>
                    <a:ext uri="{FF2B5EF4-FFF2-40B4-BE49-F238E27FC236}">
                      <a16:creationId xmlns:a16="http://schemas.microsoft.com/office/drawing/2014/main" id="{4375D4AF-D828-9ECE-9956-A8AC0521F0E6}"/>
                    </a:ext>
                  </a:extLst>
                </p:cNvPr>
                <p:cNvPicPr/>
                <p:nvPr/>
              </p:nvPicPr>
              <p:blipFill>
                <a:blip r:embed="rId7"/>
                <a:stretch>
                  <a:fillRect/>
                </a:stretch>
              </p:blipFill>
              <p:spPr>
                <a:xfrm>
                  <a:off x="7487790" y="67370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84B5CD60-F028-826F-A7AD-8699847606EC}"/>
                    </a:ext>
                  </a:extLst>
                </p14:cNvPr>
                <p14:cNvContentPartPr/>
                <p14:nvPr/>
              </p14:nvContentPartPr>
              <p14:xfrm>
                <a:off x="7395270" y="6759000"/>
                <a:ext cx="360" cy="360"/>
              </p14:xfrm>
            </p:contentPart>
          </mc:Choice>
          <mc:Fallback xmlns="">
            <p:pic>
              <p:nvPicPr>
                <p:cNvPr id="36" name="Ink 35">
                  <a:extLst>
                    <a:ext uri="{FF2B5EF4-FFF2-40B4-BE49-F238E27FC236}">
                      <a16:creationId xmlns:a16="http://schemas.microsoft.com/office/drawing/2014/main" id="{84B5CD60-F028-826F-A7AD-8699847606EC}"/>
                    </a:ext>
                  </a:extLst>
                </p:cNvPr>
                <p:cNvPicPr/>
                <p:nvPr/>
              </p:nvPicPr>
              <p:blipFill>
                <a:blip r:embed="rId7"/>
                <a:stretch>
                  <a:fillRect/>
                </a:stretch>
              </p:blipFill>
              <p:spPr>
                <a:xfrm>
                  <a:off x="7377270" y="6741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 name="Ink 14">
                  <a:extLst>
                    <a:ext uri="{FF2B5EF4-FFF2-40B4-BE49-F238E27FC236}">
                      <a16:creationId xmlns:a16="http://schemas.microsoft.com/office/drawing/2014/main" id="{140ADEA7-AB8F-7AB7-D488-2EF273621B6F}"/>
                    </a:ext>
                  </a:extLst>
                </p14:cNvPr>
                <p14:cNvContentPartPr/>
                <p14:nvPr/>
              </p14:nvContentPartPr>
              <p14:xfrm>
                <a:off x="7218640" y="6736000"/>
                <a:ext cx="45720" cy="30600"/>
              </p14:xfrm>
            </p:contentPart>
          </mc:Choice>
          <mc:Fallback xmlns="">
            <p:pic>
              <p:nvPicPr>
                <p:cNvPr id="15" name="Ink 14">
                  <a:extLst>
                    <a:ext uri="{FF2B5EF4-FFF2-40B4-BE49-F238E27FC236}">
                      <a16:creationId xmlns:a16="http://schemas.microsoft.com/office/drawing/2014/main" id="{140ADEA7-AB8F-7AB7-D488-2EF273621B6F}"/>
                    </a:ext>
                  </a:extLst>
                </p:cNvPr>
                <p:cNvPicPr/>
                <p:nvPr/>
              </p:nvPicPr>
              <p:blipFill>
                <a:blip r:embed="rId41"/>
                <a:stretch>
                  <a:fillRect/>
                </a:stretch>
              </p:blipFill>
              <p:spPr>
                <a:xfrm>
                  <a:off x="7200640" y="6718000"/>
                  <a:ext cx="81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 name="Ink 15">
                  <a:extLst>
                    <a:ext uri="{FF2B5EF4-FFF2-40B4-BE49-F238E27FC236}">
                      <a16:creationId xmlns:a16="http://schemas.microsoft.com/office/drawing/2014/main" id="{5E0722FA-3F9C-D4AC-37AF-E9D80CECD847}"/>
                    </a:ext>
                  </a:extLst>
                </p14:cNvPr>
                <p14:cNvContentPartPr/>
                <p14:nvPr/>
              </p14:nvContentPartPr>
              <p14:xfrm>
                <a:off x="7198120" y="6766240"/>
                <a:ext cx="360" cy="360"/>
              </p14:xfrm>
            </p:contentPart>
          </mc:Choice>
          <mc:Fallback xmlns="">
            <p:pic>
              <p:nvPicPr>
                <p:cNvPr id="16" name="Ink 15">
                  <a:extLst>
                    <a:ext uri="{FF2B5EF4-FFF2-40B4-BE49-F238E27FC236}">
                      <a16:creationId xmlns:a16="http://schemas.microsoft.com/office/drawing/2014/main" id="{5E0722FA-3F9C-D4AC-37AF-E9D80CECD847}"/>
                    </a:ext>
                  </a:extLst>
                </p:cNvPr>
                <p:cNvPicPr/>
                <p:nvPr/>
              </p:nvPicPr>
              <p:blipFill>
                <a:blip r:embed="rId7"/>
                <a:stretch>
                  <a:fillRect/>
                </a:stretch>
              </p:blipFill>
              <p:spPr>
                <a:xfrm>
                  <a:off x="7180480" y="67486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9" name="Ink 18">
                  <a:extLst>
                    <a:ext uri="{FF2B5EF4-FFF2-40B4-BE49-F238E27FC236}">
                      <a16:creationId xmlns:a16="http://schemas.microsoft.com/office/drawing/2014/main" id="{6F912857-95FE-A110-90F4-CAC65D718083}"/>
                    </a:ext>
                  </a:extLst>
                </p14:cNvPr>
                <p14:cNvContentPartPr/>
                <p14:nvPr/>
              </p14:nvContentPartPr>
              <p14:xfrm>
                <a:off x="7239030" y="6777720"/>
                <a:ext cx="104760" cy="360"/>
              </p14:xfrm>
            </p:contentPart>
          </mc:Choice>
          <mc:Fallback xmlns="">
            <p:pic>
              <p:nvPicPr>
                <p:cNvPr id="19" name="Ink 18">
                  <a:extLst>
                    <a:ext uri="{FF2B5EF4-FFF2-40B4-BE49-F238E27FC236}">
                      <a16:creationId xmlns:a16="http://schemas.microsoft.com/office/drawing/2014/main" id="{6F912857-95FE-A110-90F4-CAC65D718083}"/>
                    </a:ext>
                  </a:extLst>
                </p:cNvPr>
                <p:cNvPicPr/>
                <p:nvPr/>
              </p:nvPicPr>
              <p:blipFill>
                <a:blip r:embed="rId44"/>
                <a:stretch>
                  <a:fillRect/>
                </a:stretch>
              </p:blipFill>
              <p:spPr>
                <a:xfrm>
                  <a:off x="7221030" y="6760080"/>
                  <a:ext cx="140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1" name="Ink 20">
                  <a:extLst>
                    <a:ext uri="{FF2B5EF4-FFF2-40B4-BE49-F238E27FC236}">
                      <a16:creationId xmlns:a16="http://schemas.microsoft.com/office/drawing/2014/main" id="{42C86078-111C-6CE6-6373-983F710C9E63}"/>
                    </a:ext>
                  </a:extLst>
                </p14:cNvPr>
                <p14:cNvContentPartPr/>
                <p14:nvPr/>
              </p14:nvContentPartPr>
              <p14:xfrm>
                <a:off x="7246590" y="6796800"/>
                <a:ext cx="62280" cy="2520"/>
              </p14:xfrm>
            </p:contentPart>
          </mc:Choice>
          <mc:Fallback xmlns="">
            <p:pic>
              <p:nvPicPr>
                <p:cNvPr id="21" name="Ink 20">
                  <a:extLst>
                    <a:ext uri="{FF2B5EF4-FFF2-40B4-BE49-F238E27FC236}">
                      <a16:creationId xmlns:a16="http://schemas.microsoft.com/office/drawing/2014/main" id="{42C86078-111C-6CE6-6373-983F710C9E63}"/>
                    </a:ext>
                  </a:extLst>
                </p:cNvPr>
                <p:cNvPicPr/>
                <p:nvPr/>
              </p:nvPicPr>
              <p:blipFill>
                <a:blip r:embed="rId46"/>
                <a:stretch>
                  <a:fillRect/>
                </a:stretch>
              </p:blipFill>
              <p:spPr>
                <a:xfrm>
                  <a:off x="7228590" y="6779160"/>
                  <a:ext cx="97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0" name="Ink 79">
                  <a:extLst>
                    <a:ext uri="{FF2B5EF4-FFF2-40B4-BE49-F238E27FC236}">
                      <a16:creationId xmlns:a16="http://schemas.microsoft.com/office/drawing/2014/main" id="{808CBD52-9A1D-6FEE-D274-B9963F11476E}"/>
                    </a:ext>
                  </a:extLst>
                </p14:cNvPr>
                <p14:cNvContentPartPr/>
                <p14:nvPr/>
              </p14:nvContentPartPr>
              <p14:xfrm>
                <a:off x="7241440" y="6720800"/>
                <a:ext cx="360" cy="360"/>
              </p14:xfrm>
            </p:contentPart>
          </mc:Choice>
          <mc:Fallback xmlns="">
            <p:pic>
              <p:nvPicPr>
                <p:cNvPr id="80" name="Ink 79">
                  <a:extLst>
                    <a:ext uri="{FF2B5EF4-FFF2-40B4-BE49-F238E27FC236}">
                      <a16:creationId xmlns:a16="http://schemas.microsoft.com/office/drawing/2014/main" id="{808CBD52-9A1D-6FEE-D274-B9963F11476E}"/>
                    </a:ext>
                  </a:extLst>
                </p:cNvPr>
                <p:cNvPicPr/>
                <p:nvPr/>
              </p:nvPicPr>
              <p:blipFill>
                <a:blip r:embed="rId30"/>
                <a:stretch>
                  <a:fillRect/>
                </a:stretch>
              </p:blipFill>
              <p:spPr>
                <a:xfrm>
                  <a:off x="7232440" y="6711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1" name="Ink 80">
                  <a:extLst>
                    <a:ext uri="{FF2B5EF4-FFF2-40B4-BE49-F238E27FC236}">
                      <a16:creationId xmlns:a16="http://schemas.microsoft.com/office/drawing/2014/main" id="{0CDE37FD-CD1B-083E-D50C-DD9E41AB980A}"/>
                    </a:ext>
                  </a:extLst>
                </p14:cNvPr>
                <p14:cNvContentPartPr/>
                <p14:nvPr/>
              </p14:nvContentPartPr>
              <p14:xfrm>
                <a:off x="7233880" y="6707840"/>
                <a:ext cx="22680" cy="19440"/>
              </p14:xfrm>
            </p:contentPart>
          </mc:Choice>
          <mc:Fallback xmlns="">
            <p:pic>
              <p:nvPicPr>
                <p:cNvPr id="81" name="Ink 80">
                  <a:extLst>
                    <a:ext uri="{FF2B5EF4-FFF2-40B4-BE49-F238E27FC236}">
                      <a16:creationId xmlns:a16="http://schemas.microsoft.com/office/drawing/2014/main" id="{0CDE37FD-CD1B-083E-D50C-DD9E41AB980A}"/>
                    </a:ext>
                  </a:extLst>
                </p:cNvPr>
                <p:cNvPicPr/>
                <p:nvPr/>
              </p:nvPicPr>
              <p:blipFill>
                <a:blip r:embed="rId49"/>
                <a:stretch>
                  <a:fillRect/>
                </a:stretch>
              </p:blipFill>
              <p:spPr>
                <a:xfrm>
                  <a:off x="7224880" y="6699200"/>
                  <a:ext cx="40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D0435717-91E8-0212-7151-8EB5975FEBB7}"/>
                    </a:ext>
                  </a:extLst>
                </p14:cNvPr>
                <p14:cNvContentPartPr/>
                <p14:nvPr/>
              </p14:nvContentPartPr>
              <p14:xfrm>
                <a:off x="7487680" y="6740600"/>
                <a:ext cx="11160" cy="5760"/>
              </p14:xfrm>
            </p:contentPart>
          </mc:Choice>
          <mc:Fallback xmlns="">
            <p:pic>
              <p:nvPicPr>
                <p:cNvPr id="83" name="Ink 82">
                  <a:extLst>
                    <a:ext uri="{FF2B5EF4-FFF2-40B4-BE49-F238E27FC236}">
                      <a16:creationId xmlns:a16="http://schemas.microsoft.com/office/drawing/2014/main" id="{D0435717-91E8-0212-7151-8EB5975FEBB7}"/>
                    </a:ext>
                  </a:extLst>
                </p:cNvPr>
                <p:cNvPicPr/>
                <p:nvPr/>
              </p:nvPicPr>
              <p:blipFill>
                <a:blip r:embed="rId51"/>
                <a:stretch>
                  <a:fillRect/>
                </a:stretch>
              </p:blipFill>
              <p:spPr>
                <a:xfrm>
                  <a:off x="7479040" y="6731600"/>
                  <a:ext cx="28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9F37CD07-7584-71EC-8ACD-80A8F22DFF49}"/>
                    </a:ext>
                  </a:extLst>
                </p14:cNvPr>
                <p14:cNvContentPartPr/>
                <p14:nvPr/>
              </p14:nvContentPartPr>
              <p14:xfrm>
                <a:off x="7500640" y="6718640"/>
                <a:ext cx="15840" cy="17640"/>
              </p14:xfrm>
            </p:contentPart>
          </mc:Choice>
          <mc:Fallback xmlns="">
            <p:pic>
              <p:nvPicPr>
                <p:cNvPr id="84" name="Ink 83">
                  <a:extLst>
                    <a:ext uri="{FF2B5EF4-FFF2-40B4-BE49-F238E27FC236}">
                      <a16:creationId xmlns:a16="http://schemas.microsoft.com/office/drawing/2014/main" id="{9F37CD07-7584-71EC-8ACD-80A8F22DFF49}"/>
                    </a:ext>
                  </a:extLst>
                </p:cNvPr>
                <p:cNvPicPr/>
                <p:nvPr/>
              </p:nvPicPr>
              <p:blipFill>
                <a:blip r:embed="rId53"/>
                <a:stretch>
                  <a:fillRect/>
                </a:stretch>
              </p:blipFill>
              <p:spPr>
                <a:xfrm>
                  <a:off x="7491640" y="6710000"/>
                  <a:ext cx="3348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86" name="Ink 85">
                <a:extLst>
                  <a:ext uri="{FF2B5EF4-FFF2-40B4-BE49-F238E27FC236}">
                    <a16:creationId xmlns:a16="http://schemas.microsoft.com/office/drawing/2014/main" id="{42A050F3-8FF2-7B45-D64A-92642561C1D1}"/>
                  </a:ext>
                </a:extLst>
              </p14:cNvPr>
              <p14:cNvContentPartPr/>
              <p14:nvPr/>
            </p14:nvContentPartPr>
            <p14:xfrm>
              <a:off x="7965400" y="6734480"/>
              <a:ext cx="123480" cy="23400"/>
            </p14:xfrm>
          </p:contentPart>
        </mc:Choice>
        <mc:Fallback xmlns="">
          <p:pic>
            <p:nvPicPr>
              <p:cNvPr id="86" name="Ink 85">
                <a:extLst>
                  <a:ext uri="{FF2B5EF4-FFF2-40B4-BE49-F238E27FC236}">
                    <a16:creationId xmlns:a16="http://schemas.microsoft.com/office/drawing/2014/main" id="{42A050F3-8FF2-7B45-D64A-92642561C1D1}"/>
                  </a:ext>
                </a:extLst>
              </p:cNvPr>
              <p:cNvPicPr/>
              <p:nvPr/>
            </p:nvPicPr>
            <p:blipFill>
              <a:blip r:embed="rId55"/>
              <a:stretch>
                <a:fillRect/>
              </a:stretch>
            </p:blipFill>
            <p:spPr>
              <a:xfrm>
                <a:off x="7956400" y="6725480"/>
                <a:ext cx="141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14308037-E590-133A-52BD-044086C549B2}"/>
                  </a:ext>
                </a:extLst>
              </p14:cNvPr>
              <p14:cNvContentPartPr/>
              <p14:nvPr/>
            </p14:nvContentPartPr>
            <p14:xfrm>
              <a:off x="8303080" y="6702800"/>
              <a:ext cx="46080" cy="106560"/>
            </p14:xfrm>
          </p:contentPart>
        </mc:Choice>
        <mc:Fallback xmlns="">
          <p:pic>
            <p:nvPicPr>
              <p:cNvPr id="92" name="Ink 91">
                <a:extLst>
                  <a:ext uri="{FF2B5EF4-FFF2-40B4-BE49-F238E27FC236}">
                    <a16:creationId xmlns:a16="http://schemas.microsoft.com/office/drawing/2014/main" id="{14308037-E590-133A-52BD-044086C549B2}"/>
                  </a:ext>
                </a:extLst>
              </p:cNvPr>
              <p:cNvPicPr/>
              <p:nvPr/>
            </p:nvPicPr>
            <p:blipFill>
              <a:blip r:embed="rId57"/>
              <a:stretch>
                <a:fillRect/>
              </a:stretch>
            </p:blipFill>
            <p:spPr>
              <a:xfrm>
                <a:off x="8294080" y="6694160"/>
                <a:ext cx="63720" cy="124200"/>
              </a:xfrm>
              <a:prstGeom prst="rect">
                <a:avLst/>
              </a:prstGeom>
            </p:spPr>
          </p:pic>
        </mc:Fallback>
      </mc:AlternateContent>
      <p:grpSp>
        <p:nvGrpSpPr>
          <p:cNvPr id="95" name="Group 94">
            <a:extLst>
              <a:ext uri="{FF2B5EF4-FFF2-40B4-BE49-F238E27FC236}">
                <a16:creationId xmlns:a16="http://schemas.microsoft.com/office/drawing/2014/main" id="{CBF283EF-8008-D8DC-D54C-D996FB3FA00A}"/>
              </a:ext>
            </a:extLst>
          </p:cNvPr>
          <p:cNvGrpSpPr/>
          <p:nvPr/>
        </p:nvGrpSpPr>
        <p:grpSpPr>
          <a:xfrm>
            <a:off x="8311110" y="6681240"/>
            <a:ext cx="43090" cy="120920"/>
            <a:chOff x="8311110" y="6681240"/>
            <a:chExt cx="43090" cy="120920"/>
          </a:xfrm>
        </p:grpSpPr>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BAAB6079-F346-7C01-618A-C17FC26D33CE}"/>
                    </a:ext>
                  </a:extLst>
                </p14:cNvPr>
                <p14:cNvContentPartPr/>
                <p14:nvPr/>
              </p14:nvContentPartPr>
              <p14:xfrm>
                <a:off x="8351430" y="6755040"/>
                <a:ext cx="360" cy="360"/>
              </p14:xfrm>
            </p:contentPart>
          </mc:Choice>
          <mc:Fallback xmlns="">
            <p:pic>
              <p:nvPicPr>
                <p:cNvPr id="66" name="Ink 65">
                  <a:extLst>
                    <a:ext uri="{FF2B5EF4-FFF2-40B4-BE49-F238E27FC236}">
                      <a16:creationId xmlns:a16="http://schemas.microsoft.com/office/drawing/2014/main" id="{BAAB6079-F346-7C01-618A-C17FC26D33CE}"/>
                    </a:ext>
                  </a:extLst>
                </p:cNvPr>
                <p:cNvPicPr/>
                <p:nvPr/>
              </p:nvPicPr>
              <p:blipFill>
                <a:blip r:embed="rId30"/>
                <a:stretch>
                  <a:fillRect/>
                </a:stretch>
              </p:blipFill>
              <p:spPr>
                <a:xfrm>
                  <a:off x="8342430" y="6746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15885221-2E99-A6B8-6131-F7675E49D84F}"/>
                    </a:ext>
                  </a:extLst>
                </p14:cNvPr>
                <p14:cNvContentPartPr/>
                <p14:nvPr/>
              </p14:nvContentPartPr>
              <p14:xfrm>
                <a:off x="8311110" y="6681240"/>
                <a:ext cx="36720" cy="66600"/>
              </p14:xfrm>
            </p:contentPart>
          </mc:Choice>
          <mc:Fallback xmlns="">
            <p:pic>
              <p:nvPicPr>
                <p:cNvPr id="67" name="Ink 66">
                  <a:extLst>
                    <a:ext uri="{FF2B5EF4-FFF2-40B4-BE49-F238E27FC236}">
                      <a16:creationId xmlns:a16="http://schemas.microsoft.com/office/drawing/2014/main" id="{15885221-2E99-A6B8-6131-F7675E49D84F}"/>
                    </a:ext>
                  </a:extLst>
                </p:cNvPr>
                <p:cNvPicPr/>
                <p:nvPr/>
              </p:nvPicPr>
              <p:blipFill>
                <a:blip r:embed="rId60"/>
                <a:stretch>
                  <a:fillRect/>
                </a:stretch>
              </p:blipFill>
              <p:spPr>
                <a:xfrm>
                  <a:off x="8302470" y="6672600"/>
                  <a:ext cx="54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88DC6502-B132-788F-98F8-740BAAF7CE9B}"/>
                    </a:ext>
                  </a:extLst>
                </p14:cNvPr>
                <p14:cNvContentPartPr/>
                <p14:nvPr/>
              </p14:nvContentPartPr>
              <p14:xfrm>
                <a:off x="8321080" y="6743480"/>
                <a:ext cx="33120" cy="58680"/>
              </p14:xfrm>
            </p:contentPart>
          </mc:Choice>
          <mc:Fallback xmlns="">
            <p:pic>
              <p:nvPicPr>
                <p:cNvPr id="94" name="Ink 93">
                  <a:extLst>
                    <a:ext uri="{FF2B5EF4-FFF2-40B4-BE49-F238E27FC236}">
                      <a16:creationId xmlns:a16="http://schemas.microsoft.com/office/drawing/2014/main" id="{88DC6502-B132-788F-98F8-740BAAF7CE9B}"/>
                    </a:ext>
                  </a:extLst>
                </p:cNvPr>
                <p:cNvPicPr/>
                <p:nvPr/>
              </p:nvPicPr>
              <p:blipFill>
                <a:blip r:embed="rId62"/>
                <a:stretch>
                  <a:fillRect/>
                </a:stretch>
              </p:blipFill>
              <p:spPr>
                <a:xfrm>
                  <a:off x="8312080" y="6734840"/>
                  <a:ext cx="50760" cy="76320"/>
                </a:xfrm>
                <a:prstGeom prst="rect">
                  <a:avLst/>
                </a:prstGeom>
              </p:spPr>
            </p:pic>
          </mc:Fallback>
        </mc:AlternateContent>
      </p:grpSp>
      <p:grpSp>
        <p:nvGrpSpPr>
          <p:cNvPr id="108" name="Group 107">
            <a:extLst>
              <a:ext uri="{FF2B5EF4-FFF2-40B4-BE49-F238E27FC236}">
                <a16:creationId xmlns:a16="http://schemas.microsoft.com/office/drawing/2014/main" id="{C0F5015E-9B6D-80E7-D6A4-1C8496883A72}"/>
              </a:ext>
            </a:extLst>
          </p:cNvPr>
          <p:cNvGrpSpPr/>
          <p:nvPr/>
        </p:nvGrpSpPr>
        <p:grpSpPr>
          <a:xfrm>
            <a:off x="9387640" y="6654560"/>
            <a:ext cx="213120" cy="137600"/>
            <a:chOff x="9387640" y="6654560"/>
            <a:chExt cx="213120" cy="137600"/>
          </a:xfrm>
        </p:grpSpPr>
        <mc:AlternateContent xmlns:mc="http://schemas.openxmlformats.org/markup-compatibility/2006" xmlns:p14="http://schemas.microsoft.com/office/powerpoint/2010/main">
          <mc:Choice Requires="p14">
            <p:contentPart p14:bwMode="auto" r:id="rId63">
              <p14:nvContentPartPr>
                <p14:cNvPr id="70" name="Ink 69">
                  <a:extLst>
                    <a:ext uri="{FF2B5EF4-FFF2-40B4-BE49-F238E27FC236}">
                      <a16:creationId xmlns:a16="http://schemas.microsoft.com/office/drawing/2014/main" id="{271E2C5C-0B8C-6A24-253A-A74343BAFA97}"/>
                    </a:ext>
                  </a:extLst>
                </p14:cNvPr>
                <p14:cNvContentPartPr/>
                <p14:nvPr/>
              </p14:nvContentPartPr>
              <p14:xfrm>
                <a:off x="9399030" y="6686280"/>
                <a:ext cx="360" cy="360"/>
              </p14:xfrm>
            </p:contentPart>
          </mc:Choice>
          <mc:Fallback xmlns="">
            <p:pic>
              <p:nvPicPr>
                <p:cNvPr id="70" name="Ink 69">
                  <a:extLst>
                    <a:ext uri="{FF2B5EF4-FFF2-40B4-BE49-F238E27FC236}">
                      <a16:creationId xmlns:a16="http://schemas.microsoft.com/office/drawing/2014/main" id="{271E2C5C-0B8C-6A24-253A-A74343BAFA97}"/>
                    </a:ext>
                  </a:extLst>
                </p:cNvPr>
                <p:cNvPicPr/>
                <p:nvPr/>
              </p:nvPicPr>
              <p:blipFill>
                <a:blip r:embed="rId30"/>
                <a:stretch>
                  <a:fillRect/>
                </a:stretch>
              </p:blipFill>
              <p:spPr>
                <a:xfrm>
                  <a:off x="9390390" y="6677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059EE3B4-9B1E-E4B5-9651-65289C858044}"/>
                    </a:ext>
                  </a:extLst>
                </p14:cNvPr>
                <p14:cNvContentPartPr/>
                <p14:nvPr/>
              </p14:nvContentPartPr>
              <p14:xfrm>
                <a:off x="9402990" y="6686280"/>
                <a:ext cx="360" cy="360"/>
              </p14:xfrm>
            </p:contentPart>
          </mc:Choice>
          <mc:Fallback xmlns="">
            <p:pic>
              <p:nvPicPr>
                <p:cNvPr id="71" name="Ink 70">
                  <a:extLst>
                    <a:ext uri="{FF2B5EF4-FFF2-40B4-BE49-F238E27FC236}">
                      <a16:creationId xmlns:a16="http://schemas.microsoft.com/office/drawing/2014/main" id="{059EE3B4-9B1E-E4B5-9651-65289C858044}"/>
                    </a:ext>
                  </a:extLst>
                </p:cNvPr>
                <p:cNvPicPr/>
                <p:nvPr/>
              </p:nvPicPr>
              <p:blipFill>
                <a:blip r:embed="rId30"/>
                <a:stretch>
                  <a:fillRect/>
                </a:stretch>
              </p:blipFill>
              <p:spPr>
                <a:xfrm>
                  <a:off x="9393990" y="6677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1F31EB8E-46FD-107F-83D8-C0C91CF62421}"/>
                    </a:ext>
                  </a:extLst>
                </p14:cNvPr>
                <p14:cNvContentPartPr/>
                <p14:nvPr/>
              </p14:nvContentPartPr>
              <p14:xfrm>
                <a:off x="9410550" y="6679800"/>
                <a:ext cx="360" cy="21240"/>
              </p14:xfrm>
            </p:contentPart>
          </mc:Choice>
          <mc:Fallback xmlns="">
            <p:pic>
              <p:nvPicPr>
                <p:cNvPr id="73" name="Ink 72">
                  <a:extLst>
                    <a:ext uri="{FF2B5EF4-FFF2-40B4-BE49-F238E27FC236}">
                      <a16:creationId xmlns:a16="http://schemas.microsoft.com/office/drawing/2014/main" id="{1F31EB8E-46FD-107F-83D8-C0C91CF62421}"/>
                    </a:ext>
                  </a:extLst>
                </p:cNvPr>
                <p:cNvPicPr/>
                <p:nvPr/>
              </p:nvPicPr>
              <p:blipFill>
                <a:blip r:embed="rId66"/>
                <a:stretch>
                  <a:fillRect/>
                </a:stretch>
              </p:blipFill>
              <p:spPr>
                <a:xfrm>
                  <a:off x="9401910" y="6670800"/>
                  <a:ext cx="18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 name="Ink 11">
                  <a:extLst>
                    <a:ext uri="{FF2B5EF4-FFF2-40B4-BE49-F238E27FC236}">
                      <a16:creationId xmlns:a16="http://schemas.microsoft.com/office/drawing/2014/main" id="{F0EE3DEC-310C-8473-04DF-D48BB485C85D}"/>
                    </a:ext>
                  </a:extLst>
                </p14:cNvPr>
                <p14:cNvContentPartPr/>
                <p14:nvPr/>
              </p14:nvContentPartPr>
              <p14:xfrm>
                <a:off x="9387640" y="6781720"/>
                <a:ext cx="138600" cy="360"/>
              </p14:xfrm>
            </p:contentPart>
          </mc:Choice>
          <mc:Fallback xmlns="">
            <p:pic>
              <p:nvPicPr>
                <p:cNvPr id="12" name="Ink 11">
                  <a:extLst>
                    <a:ext uri="{FF2B5EF4-FFF2-40B4-BE49-F238E27FC236}">
                      <a16:creationId xmlns:a16="http://schemas.microsoft.com/office/drawing/2014/main" id="{F0EE3DEC-310C-8473-04DF-D48BB485C85D}"/>
                    </a:ext>
                  </a:extLst>
                </p:cNvPr>
                <p:cNvPicPr/>
                <p:nvPr/>
              </p:nvPicPr>
              <p:blipFill>
                <a:blip r:embed="rId68"/>
                <a:stretch>
                  <a:fillRect/>
                </a:stretch>
              </p:blipFill>
              <p:spPr>
                <a:xfrm>
                  <a:off x="9370000" y="6763720"/>
                  <a:ext cx="174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 name="Ink 12">
                  <a:extLst>
                    <a:ext uri="{FF2B5EF4-FFF2-40B4-BE49-F238E27FC236}">
                      <a16:creationId xmlns:a16="http://schemas.microsoft.com/office/drawing/2014/main" id="{4C36925A-03BE-D0E0-C825-E30B83DD0F67}"/>
                    </a:ext>
                  </a:extLst>
                </p14:cNvPr>
                <p14:cNvContentPartPr/>
                <p14:nvPr/>
              </p14:nvContentPartPr>
              <p14:xfrm>
                <a:off x="9448840" y="6791800"/>
                <a:ext cx="151920" cy="360"/>
              </p14:xfrm>
            </p:contentPart>
          </mc:Choice>
          <mc:Fallback xmlns="">
            <p:pic>
              <p:nvPicPr>
                <p:cNvPr id="13" name="Ink 12">
                  <a:extLst>
                    <a:ext uri="{FF2B5EF4-FFF2-40B4-BE49-F238E27FC236}">
                      <a16:creationId xmlns:a16="http://schemas.microsoft.com/office/drawing/2014/main" id="{4C36925A-03BE-D0E0-C825-E30B83DD0F67}"/>
                    </a:ext>
                  </a:extLst>
                </p:cNvPr>
                <p:cNvPicPr/>
                <p:nvPr/>
              </p:nvPicPr>
              <p:blipFill>
                <a:blip r:embed="rId70"/>
                <a:stretch>
                  <a:fillRect/>
                </a:stretch>
              </p:blipFill>
              <p:spPr>
                <a:xfrm>
                  <a:off x="9430840" y="6773800"/>
                  <a:ext cx="187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Ink 56">
                  <a:extLst>
                    <a:ext uri="{FF2B5EF4-FFF2-40B4-BE49-F238E27FC236}">
                      <a16:creationId xmlns:a16="http://schemas.microsoft.com/office/drawing/2014/main" id="{7246FFA8-FDD1-38FA-B9F8-1BD9F5ECEAD1}"/>
                    </a:ext>
                  </a:extLst>
                </p14:cNvPr>
                <p14:cNvContentPartPr/>
                <p14:nvPr/>
              </p14:nvContentPartPr>
              <p14:xfrm>
                <a:off x="9498390" y="6751080"/>
                <a:ext cx="360" cy="360"/>
              </p14:xfrm>
            </p:contentPart>
          </mc:Choice>
          <mc:Fallback xmlns="">
            <p:pic>
              <p:nvPicPr>
                <p:cNvPr id="57" name="Ink 56">
                  <a:extLst>
                    <a:ext uri="{FF2B5EF4-FFF2-40B4-BE49-F238E27FC236}">
                      <a16:creationId xmlns:a16="http://schemas.microsoft.com/office/drawing/2014/main" id="{7246FFA8-FDD1-38FA-B9F8-1BD9F5ECEAD1}"/>
                    </a:ext>
                  </a:extLst>
                </p:cNvPr>
                <p:cNvPicPr/>
                <p:nvPr/>
              </p:nvPicPr>
              <p:blipFill>
                <a:blip r:embed="rId7"/>
                <a:stretch>
                  <a:fillRect/>
                </a:stretch>
              </p:blipFill>
              <p:spPr>
                <a:xfrm>
                  <a:off x="9480390" y="67334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AD25CA3C-73D0-3F09-C043-87540872FEAB}"/>
                    </a:ext>
                  </a:extLst>
                </p14:cNvPr>
                <p14:cNvContentPartPr/>
                <p14:nvPr/>
              </p14:nvContentPartPr>
              <p14:xfrm>
                <a:off x="9498390" y="6732000"/>
                <a:ext cx="360" cy="360"/>
              </p14:xfrm>
            </p:contentPart>
          </mc:Choice>
          <mc:Fallback xmlns="">
            <p:pic>
              <p:nvPicPr>
                <p:cNvPr id="59" name="Ink 58">
                  <a:extLst>
                    <a:ext uri="{FF2B5EF4-FFF2-40B4-BE49-F238E27FC236}">
                      <a16:creationId xmlns:a16="http://schemas.microsoft.com/office/drawing/2014/main" id="{AD25CA3C-73D0-3F09-C043-87540872FEAB}"/>
                    </a:ext>
                  </a:extLst>
                </p:cNvPr>
                <p:cNvPicPr/>
                <p:nvPr/>
              </p:nvPicPr>
              <p:blipFill>
                <a:blip r:embed="rId7"/>
                <a:stretch>
                  <a:fillRect/>
                </a:stretch>
              </p:blipFill>
              <p:spPr>
                <a:xfrm>
                  <a:off x="9480390" y="6714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1" name="Ink 60">
                  <a:extLst>
                    <a:ext uri="{FF2B5EF4-FFF2-40B4-BE49-F238E27FC236}">
                      <a16:creationId xmlns:a16="http://schemas.microsoft.com/office/drawing/2014/main" id="{698BF817-5698-BCB5-443F-BC506E5D6106}"/>
                    </a:ext>
                  </a:extLst>
                </p14:cNvPr>
                <p14:cNvContentPartPr/>
                <p14:nvPr/>
              </p14:nvContentPartPr>
              <p14:xfrm>
                <a:off x="9547710" y="6762600"/>
                <a:ext cx="360" cy="360"/>
              </p14:xfrm>
            </p:contentPart>
          </mc:Choice>
          <mc:Fallback xmlns="">
            <p:pic>
              <p:nvPicPr>
                <p:cNvPr id="61" name="Ink 60">
                  <a:extLst>
                    <a:ext uri="{FF2B5EF4-FFF2-40B4-BE49-F238E27FC236}">
                      <a16:creationId xmlns:a16="http://schemas.microsoft.com/office/drawing/2014/main" id="{698BF817-5698-BCB5-443F-BC506E5D6106}"/>
                    </a:ext>
                  </a:extLst>
                </p:cNvPr>
                <p:cNvPicPr/>
                <p:nvPr/>
              </p:nvPicPr>
              <p:blipFill>
                <a:blip r:embed="rId7"/>
                <a:stretch>
                  <a:fillRect/>
                </a:stretch>
              </p:blipFill>
              <p:spPr>
                <a:xfrm>
                  <a:off x="9530070" y="67449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266C1263-2DBA-8896-78CF-FA7CC3626CC5}"/>
                    </a:ext>
                  </a:extLst>
                </p14:cNvPr>
                <p14:cNvContentPartPr/>
                <p14:nvPr/>
              </p14:nvContentPartPr>
              <p14:xfrm>
                <a:off x="9509550" y="6739920"/>
                <a:ext cx="360" cy="360"/>
              </p14:xfrm>
            </p:contentPart>
          </mc:Choice>
          <mc:Fallback xmlns="">
            <p:pic>
              <p:nvPicPr>
                <p:cNvPr id="63" name="Ink 62">
                  <a:extLst>
                    <a:ext uri="{FF2B5EF4-FFF2-40B4-BE49-F238E27FC236}">
                      <a16:creationId xmlns:a16="http://schemas.microsoft.com/office/drawing/2014/main" id="{266C1263-2DBA-8896-78CF-FA7CC3626CC5}"/>
                    </a:ext>
                  </a:extLst>
                </p:cNvPr>
                <p:cNvPicPr/>
                <p:nvPr/>
              </p:nvPicPr>
              <p:blipFill>
                <a:blip r:embed="rId7"/>
                <a:stretch>
                  <a:fillRect/>
                </a:stretch>
              </p:blipFill>
              <p:spPr>
                <a:xfrm>
                  <a:off x="9491910" y="67219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6" name="Ink 95">
                  <a:extLst>
                    <a:ext uri="{FF2B5EF4-FFF2-40B4-BE49-F238E27FC236}">
                      <a16:creationId xmlns:a16="http://schemas.microsoft.com/office/drawing/2014/main" id="{4ECCBB91-EE05-E4DB-7838-BFC45E02476A}"/>
                    </a:ext>
                  </a:extLst>
                </p14:cNvPr>
                <p14:cNvContentPartPr/>
                <p14:nvPr/>
              </p14:nvContentPartPr>
              <p14:xfrm>
                <a:off x="9430720" y="6740960"/>
                <a:ext cx="51480" cy="2880"/>
              </p14:xfrm>
            </p:contentPart>
          </mc:Choice>
          <mc:Fallback xmlns="">
            <p:pic>
              <p:nvPicPr>
                <p:cNvPr id="96" name="Ink 95">
                  <a:extLst>
                    <a:ext uri="{FF2B5EF4-FFF2-40B4-BE49-F238E27FC236}">
                      <a16:creationId xmlns:a16="http://schemas.microsoft.com/office/drawing/2014/main" id="{4ECCBB91-EE05-E4DB-7838-BFC45E02476A}"/>
                    </a:ext>
                  </a:extLst>
                </p:cNvPr>
                <p:cNvPicPr/>
                <p:nvPr/>
              </p:nvPicPr>
              <p:blipFill>
                <a:blip r:embed="rId76"/>
                <a:stretch>
                  <a:fillRect/>
                </a:stretch>
              </p:blipFill>
              <p:spPr>
                <a:xfrm>
                  <a:off x="9422080" y="6732320"/>
                  <a:ext cx="691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9416B281-14D4-5A2C-B01B-D0D1F806D62A}"/>
                    </a:ext>
                  </a:extLst>
                </p14:cNvPr>
                <p14:cNvContentPartPr/>
                <p14:nvPr/>
              </p14:nvContentPartPr>
              <p14:xfrm>
                <a:off x="9423160" y="6672560"/>
                <a:ext cx="360" cy="67320"/>
              </p14:xfrm>
            </p:contentPart>
          </mc:Choice>
          <mc:Fallback xmlns="">
            <p:pic>
              <p:nvPicPr>
                <p:cNvPr id="98" name="Ink 97">
                  <a:extLst>
                    <a:ext uri="{FF2B5EF4-FFF2-40B4-BE49-F238E27FC236}">
                      <a16:creationId xmlns:a16="http://schemas.microsoft.com/office/drawing/2014/main" id="{9416B281-14D4-5A2C-B01B-D0D1F806D62A}"/>
                    </a:ext>
                  </a:extLst>
                </p:cNvPr>
                <p:cNvPicPr/>
                <p:nvPr/>
              </p:nvPicPr>
              <p:blipFill>
                <a:blip r:embed="rId78"/>
                <a:stretch>
                  <a:fillRect/>
                </a:stretch>
              </p:blipFill>
              <p:spPr>
                <a:xfrm>
                  <a:off x="9414520" y="6663560"/>
                  <a:ext cx="180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95C82801-D8D0-C2EF-DDEB-AEB3F4B3CCE8}"/>
                    </a:ext>
                  </a:extLst>
                </p14:cNvPr>
                <p14:cNvContentPartPr/>
                <p14:nvPr/>
              </p14:nvContentPartPr>
              <p14:xfrm>
                <a:off x="9484360" y="6654560"/>
                <a:ext cx="7920" cy="88200"/>
              </p14:xfrm>
            </p:contentPart>
          </mc:Choice>
          <mc:Fallback xmlns="">
            <p:pic>
              <p:nvPicPr>
                <p:cNvPr id="100" name="Ink 99">
                  <a:extLst>
                    <a:ext uri="{FF2B5EF4-FFF2-40B4-BE49-F238E27FC236}">
                      <a16:creationId xmlns:a16="http://schemas.microsoft.com/office/drawing/2014/main" id="{95C82801-D8D0-C2EF-DDEB-AEB3F4B3CCE8}"/>
                    </a:ext>
                  </a:extLst>
                </p:cNvPr>
                <p:cNvPicPr/>
                <p:nvPr/>
              </p:nvPicPr>
              <p:blipFill>
                <a:blip r:embed="rId80"/>
                <a:stretch>
                  <a:fillRect/>
                </a:stretch>
              </p:blipFill>
              <p:spPr>
                <a:xfrm>
                  <a:off x="9475360" y="6645920"/>
                  <a:ext cx="25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E7DFA11F-9D53-C125-D50B-B3EA102B23D0}"/>
                    </a:ext>
                  </a:extLst>
                </p14:cNvPr>
                <p14:cNvContentPartPr/>
                <p14:nvPr/>
              </p14:nvContentPartPr>
              <p14:xfrm>
                <a:off x="9481840" y="6675080"/>
                <a:ext cx="360" cy="34560"/>
              </p14:xfrm>
            </p:contentPart>
          </mc:Choice>
          <mc:Fallback xmlns="">
            <p:pic>
              <p:nvPicPr>
                <p:cNvPr id="102" name="Ink 101">
                  <a:extLst>
                    <a:ext uri="{FF2B5EF4-FFF2-40B4-BE49-F238E27FC236}">
                      <a16:creationId xmlns:a16="http://schemas.microsoft.com/office/drawing/2014/main" id="{E7DFA11F-9D53-C125-D50B-B3EA102B23D0}"/>
                    </a:ext>
                  </a:extLst>
                </p:cNvPr>
                <p:cNvPicPr/>
                <p:nvPr/>
              </p:nvPicPr>
              <p:blipFill>
                <a:blip r:embed="rId82"/>
                <a:stretch>
                  <a:fillRect/>
                </a:stretch>
              </p:blipFill>
              <p:spPr>
                <a:xfrm>
                  <a:off x="9472840" y="6666080"/>
                  <a:ext cx="18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7A4875E5-12B2-39D6-E2C1-F53E59CC9A1E}"/>
                    </a:ext>
                  </a:extLst>
                </p14:cNvPr>
                <p14:cNvContentPartPr/>
                <p14:nvPr/>
              </p14:nvContentPartPr>
              <p14:xfrm>
                <a:off x="9489400" y="6692720"/>
                <a:ext cx="23400" cy="41040"/>
              </p14:xfrm>
            </p:contentPart>
          </mc:Choice>
          <mc:Fallback xmlns="">
            <p:pic>
              <p:nvPicPr>
                <p:cNvPr id="104" name="Ink 103">
                  <a:extLst>
                    <a:ext uri="{FF2B5EF4-FFF2-40B4-BE49-F238E27FC236}">
                      <a16:creationId xmlns:a16="http://schemas.microsoft.com/office/drawing/2014/main" id="{7A4875E5-12B2-39D6-E2C1-F53E59CC9A1E}"/>
                    </a:ext>
                  </a:extLst>
                </p:cNvPr>
                <p:cNvPicPr/>
                <p:nvPr/>
              </p:nvPicPr>
              <p:blipFill>
                <a:blip r:embed="rId84"/>
                <a:stretch>
                  <a:fillRect/>
                </a:stretch>
              </p:blipFill>
              <p:spPr>
                <a:xfrm>
                  <a:off x="9480400" y="6683720"/>
                  <a:ext cx="41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5" name="Ink 104">
                  <a:extLst>
                    <a:ext uri="{FF2B5EF4-FFF2-40B4-BE49-F238E27FC236}">
                      <a16:creationId xmlns:a16="http://schemas.microsoft.com/office/drawing/2014/main" id="{572CBF75-4FE1-9FFF-5C2D-926CE9478E9D}"/>
                    </a:ext>
                  </a:extLst>
                </p14:cNvPr>
                <p14:cNvContentPartPr/>
                <p14:nvPr/>
              </p14:nvContentPartPr>
              <p14:xfrm>
                <a:off x="9491200" y="6682640"/>
                <a:ext cx="19080" cy="58320"/>
              </p14:xfrm>
            </p:contentPart>
          </mc:Choice>
          <mc:Fallback xmlns="">
            <p:pic>
              <p:nvPicPr>
                <p:cNvPr id="105" name="Ink 104">
                  <a:extLst>
                    <a:ext uri="{FF2B5EF4-FFF2-40B4-BE49-F238E27FC236}">
                      <a16:creationId xmlns:a16="http://schemas.microsoft.com/office/drawing/2014/main" id="{572CBF75-4FE1-9FFF-5C2D-926CE9478E9D}"/>
                    </a:ext>
                  </a:extLst>
                </p:cNvPr>
                <p:cNvPicPr/>
                <p:nvPr/>
              </p:nvPicPr>
              <p:blipFill>
                <a:blip r:embed="rId86"/>
                <a:stretch>
                  <a:fillRect/>
                </a:stretch>
              </p:blipFill>
              <p:spPr>
                <a:xfrm>
                  <a:off x="9482560" y="6673640"/>
                  <a:ext cx="36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33330E2A-7D4D-D82B-0542-8BCDC37AD293}"/>
                    </a:ext>
                  </a:extLst>
                </p14:cNvPr>
                <p14:cNvContentPartPr/>
                <p14:nvPr/>
              </p14:nvContentPartPr>
              <p14:xfrm>
                <a:off x="9491920" y="6685160"/>
                <a:ext cx="24120" cy="33120"/>
              </p14:xfrm>
            </p:contentPart>
          </mc:Choice>
          <mc:Fallback xmlns="">
            <p:pic>
              <p:nvPicPr>
                <p:cNvPr id="107" name="Ink 106">
                  <a:extLst>
                    <a:ext uri="{FF2B5EF4-FFF2-40B4-BE49-F238E27FC236}">
                      <a16:creationId xmlns:a16="http://schemas.microsoft.com/office/drawing/2014/main" id="{33330E2A-7D4D-D82B-0542-8BCDC37AD293}"/>
                    </a:ext>
                  </a:extLst>
                </p:cNvPr>
                <p:cNvPicPr/>
                <p:nvPr/>
              </p:nvPicPr>
              <p:blipFill>
                <a:blip r:embed="rId88"/>
                <a:stretch>
                  <a:fillRect/>
                </a:stretch>
              </p:blipFill>
              <p:spPr>
                <a:xfrm>
                  <a:off x="9482920" y="6676160"/>
                  <a:ext cx="41760" cy="50760"/>
                </a:xfrm>
                <a:prstGeom prst="rect">
                  <a:avLst/>
                </a:prstGeom>
              </p:spPr>
            </p:pic>
          </mc:Fallback>
        </mc:AlternateContent>
      </p:grpSp>
      <p:grpSp>
        <p:nvGrpSpPr>
          <p:cNvPr id="110" name="Group 109">
            <a:extLst>
              <a:ext uri="{FF2B5EF4-FFF2-40B4-BE49-F238E27FC236}">
                <a16:creationId xmlns:a16="http://schemas.microsoft.com/office/drawing/2014/main" id="{F03F2C0E-D393-86D0-7384-AE0CA7174CC1}"/>
              </a:ext>
            </a:extLst>
          </p:cNvPr>
          <p:cNvGrpSpPr/>
          <p:nvPr/>
        </p:nvGrpSpPr>
        <p:grpSpPr>
          <a:xfrm>
            <a:off x="8766870" y="6710360"/>
            <a:ext cx="98290" cy="56560"/>
            <a:chOff x="8766870" y="6710360"/>
            <a:chExt cx="98290" cy="56560"/>
          </a:xfrm>
        </p:grpSpPr>
        <mc:AlternateContent xmlns:mc="http://schemas.openxmlformats.org/markup-compatibility/2006" xmlns:p14="http://schemas.microsoft.com/office/powerpoint/2010/main">
          <mc:Choice Requires="p14">
            <p:contentPart p14:bwMode="auto" r:id="rId89">
              <p14:nvContentPartPr>
                <p14:cNvPr id="42" name="Ink 41">
                  <a:extLst>
                    <a:ext uri="{FF2B5EF4-FFF2-40B4-BE49-F238E27FC236}">
                      <a16:creationId xmlns:a16="http://schemas.microsoft.com/office/drawing/2014/main" id="{CE4B1FAE-7A64-18C5-F684-4E197D4BF41B}"/>
                    </a:ext>
                  </a:extLst>
                </p14:cNvPr>
                <p14:cNvContentPartPr/>
                <p14:nvPr/>
              </p14:nvContentPartPr>
              <p14:xfrm>
                <a:off x="8831310" y="6759000"/>
                <a:ext cx="360" cy="360"/>
              </p14:xfrm>
            </p:contentPart>
          </mc:Choice>
          <mc:Fallback xmlns="">
            <p:pic>
              <p:nvPicPr>
                <p:cNvPr id="42" name="Ink 41">
                  <a:extLst>
                    <a:ext uri="{FF2B5EF4-FFF2-40B4-BE49-F238E27FC236}">
                      <a16:creationId xmlns:a16="http://schemas.microsoft.com/office/drawing/2014/main" id="{CE4B1FAE-7A64-18C5-F684-4E197D4BF41B}"/>
                    </a:ext>
                  </a:extLst>
                </p:cNvPr>
                <p:cNvPicPr/>
                <p:nvPr/>
              </p:nvPicPr>
              <p:blipFill>
                <a:blip r:embed="rId7"/>
                <a:stretch>
                  <a:fillRect/>
                </a:stretch>
              </p:blipFill>
              <p:spPr>
                <a:xfrm>
                  <a:off x="8813670" y="6741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3" name="Ink 42">
                  <a:extLst>
                    <a:ext uri="{FF2B5EF4-FFF2-40B4-BE49-F238E27FC236}">
                      <a16:creationId xmlns:a16="http://schemas.microsoft.com/office/drawing/2014/main" id="{90B3FD00-274E-B119-2D76-5979BE3EDB33}"/>
                    </a:ext>
                  </a:extLst>
                </p14:cNvPr>
                <p14:cNvContentPartPr/>
                <p14:nvPr/>
              </p14:nvContentPartPr>
              <p14:xfrm>
                <a:off x="8850390" y="6751080"/>
                <a:ext cx="360" cy="360"/>
              </p14:xfrm>
            </p:contentPart>
          </mc:Choice>
          <mc:Fallback xmlns="">
            <p:pic>
              <p:nvPicPr>
                <p:cNvPr id="43" name="Ink 42">
                  <a:extLst>
                    <a:ext uri="{FF2B5EF4-FFF2-40B4-BE49-F238E27FC236}">
                      <a16:creationId xmlns:a16="http://schemas.microsoft.com/office/drawing/2014/main" id="{90B3FD00-274E-B119-2D76-5979BE3EDB33}"/>
                    </a:ext>
                  </a:extLst>
                </p:cNvPr>
                <p:cNvPicPr/>
                <p:nvPr/>
              </p:nvPicPr>
              <p:blipFill>
                <a:blip r:embed="rId7"/>
                <a:stretch>
                  <a:fillRect/>
                </a:stretch>
              </p:blipFill>
              <p:spPr>
                <a:xfrm>
                  <a:off x="8832750" y="67334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5" name="Ink 44">
                  <a:extLst>
                    <a:ext uri="{FF2B5EF4-FFF2-40B4-BE49-F238E27FC236}">
                      <a16:creationId xmlns:a16="http://schemas.microsoft.com/office/drawing/2014/main" id="{1100B5D7-07A2-3987-CA84-D495D82D5D1C}"/>
                    </a:ext>
                  </a:extLst>
                </p14:cNvPr>
                <p14:cNvContentPartPr/>
                <p14:nvPr/>
              </p14:nvContentPartPr>
              <p14:xfrm>
                <a:off x="8766870" y="6762600"/>
                <a:ext cx="360" cy="360"/>
              </p14:xfrm>
            </p:contentPart>
          </mc:Choice>
          <mc:Fallback xmlns="">
            <p:pic>
              <p:nvPicPr>
                <p:cNvPr id="45" name="Ink 44">
                  <a:extLst>
                    <a:ext uri="{FF2B5EF4-FFF2-40B4-BE49-F238E27FC236}">
                      <a16:creationId xmlns:a16="http://schemas.microsoft.com/office/drawing/2014/main" id="{1100B5D7-07A2-3987-CA84-D495D82D5D1C}"/>
                    </a:ext>
                  </a:extLst>
                </p:cNvPr>
                <p:cNvPicPr/>
                <p:nvPr/>
              </p:nvPicPr>
              <p:blipFill>
                <a:blip r:embed="rId7"/>
                <a:stretch>
                  <a:fillRect/>
                </a:stretch>
              </p:blipFill>
              <p:spPr>
                <a:xfrm>
                  <a:off x="8748870" y="67449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Ink 46">
                  <a:extLst>
                    <a:ext uri="{FF2B5EF4-FFF2-40B4-BE49-F238E27FC236}">
                      <a16:creationId xmlns:a16="http://schemas.microsoft.com/office/drawing/2014/main" id="{77B0B788-3945-02C0-4F1F-62236D9515DD}"/>
                    </a:ext>
                  </a:extLst>
                </p14:cNvPr>
                <p14:cNvContentPartPr/>
                <p14:nvPr/>
              </p14:nvContentPartPr>
              <p14:xfrm>
                <a:off x="8793510" y="6766560"/>
                <a:ext cx="360" cy="360"/>
              </p14:xfrm>
            </p:contentPart>
          </mc:Choice>
          <mc:Fallback xmlns="">
            <p:pic>
              <p:nvPicPr>
                <p:cNvPr id="47" name="Ink 46">
                  <a:extLst>
                    <a:ext uri="{FF2B5EF4-FFF2-40B4-BE49-F238E27FC236}">
                      <a16:creationId xmlns:a16="http://schemas.microsoft.com/office/drawing/2014/main" id="{77B0B788-3945-02C0-4F1F-62236D9515DD}"/>
                    </a:ext>
                  </a:extLst>
                </p:cNvPr>
                <p:cNvPicPr/>
                <p:nvPr/>
              </p:nvPicPr>
              <p:blipFill>
                <a:blip r:embed="rId7"/>
                <a:stretch>
                  <a:fillRect/>
                </a:stretch>
              </p:blipFill>
              <p:spPr>
                <a:xfrm>
                  <a:off x="8775510" y="67485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9" name="Ink 108">
                  <a:extLst>
                    <a:ext uri="{FF2B5EF4-FFF2-40B4-BE49-F238E27FC236}">
                      <a16:creationId xmlns:a16="http://schemas.microsoft.com/office/drawing/2014/main" id="{D64D19C7-2724-1F01-2976-339142C9F66C}"/>
                    </a:ext>
                  </a:extLst>
                </p14:cNvPr>
                <p14:cNvContentPartPr/>
                <p14:nvPr/>
              </p14:nvContentPartPr>
              <p14:xfrm>
                <a:off x="8841760" y="6710360"/>
                <a:ext cx="23400" cy="18360"/>
              </p14:xfrm>
            </p:contentPart>
          </mc:Choice>
          <mc:Fallback xmlns="">
            <p:pic>
              <p:nvPicPr>
                <p:cNvPr id="109" name="Ink 108">
                  <a:extLst>
                    <a:ext uri="{FF2B5EF4-FFF2-40B4-BE49-F238E27FC236}">
                      <a16:creationId xmlns:a16="http://schemas.microsoft.com/office/drawing/2014/main" id="{D64D19C7-2724-1F01-2976-339142C9F66C}"/>
                    </a:ext>
                  </a:extLst>
                </p:cNvPr>
                <p:cNvPicPr/>
                <p:nvPr/>
              </p:nvPicPr>
              <p:blipFill>
                <a:blip r:embed="rId94"/>
                <a:stretch>
                  <a:fillRect/>
                </a:stretch>
              </p:blipFill>
              <p:spPr>
                <a:xfrm>
                  <a:off x="8832760" y="6701720"/>
                  <a:ext cx="4104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12" name="Ink 111">
                <a:extLst>
                  <a:ext uri="{FF2B5EF4-FFF2-40B4-BE49-F238E27FC236}">
                    <a16:creationId xmlns:a16="http://schemas.microsoft.com/office/drawing/2014/main" id="{247B2CCC-B685-3E9E-D3F9-762809E0C904}"/>
                  </a:ext>
                </a:extLst>
              </p14:cNvPr>
              <p14:cNvContentPartPr/>
              <p14:nvPr/>
            </p14:nvContentPartPr>
            <p14:xfrm>
              <a:off x="8783080" y="6673640"/>
              <a:ext cx="20160" cy="16920"/>
            </p14:xfrm>
          </p:contentPart>
        </mc:Choice>
        <mc:Fallback xmlns="">
          <p:pic>
            <p:nvPicPr>
              <p:cNvPr id="112" name="Ink 111">
                <a:extLst>
                  <a:ext uri="{FF2B5EF4-FFF2-40B4-BE49-F238E27FC236}">
                    <a16:creationId xmlns:a16="http://schemas.microsoft.com/office/drawing/2014/main" id="{247B2CCC-B685-3E9E-D3F9-762809E0C904}"/>
                  </a:ext>
                </a:extLst>
              </p:cNvPr>
              <p:cNvPicPr/>
              <p:nvPr/>
            </p:nvPicPr>
            <p:blipFill>
              <a:blip r:embed="rId94"/>
              <a:stretch>
                <a:fillRect/>
              </a:stretch>
            </p:blipFill>
            <p:spPr>
              <a:xfrm>
                <a:off x="8774440" y="6665000"/>
                <a:ext cx="37800" cy="34560"/>
              </a:xfrm>
              <a:prstGeom prst="rect">
                <a:avLst/>
              </a:prstGeom>
            </p:spPr>
          </p:pic>
        </mc:Fallback>
      </mc:AlternateContent>
      <p:grpSp>
        <p:nvGrpSpPr>
          <p:cNvPr id="116" name="Group 115">
            <a:extLst>
              <a:ext uri="{FF2B5EF4-FFF2-40B4-BE49-F238E27FC236}">
                <a16:creationId xmlns:a16="http://schemas.microsoft.com/office/drawing/2014/main" id="{4E405477-FF8F-C684-1970-8936D91EB758}"/>
              </a:ext>
            </a:extLst>
          </p:cNvPr>
          <p:cNvGrpSpPr/>
          <p:nvPr/>
        </p:nvGrpSpPr>
        <p:grpSpPr>
          <a:xfrm>
            <a:off x="7920870" y="6657080"/>
            <a:ext cx="248050" cy="151600"/>
            <a:chOff x="7920870" y="6657080"/>
            <a:chExt cx="248050" cy="151600"/>
          </a:xfrm>
        </p:grpSpPr>
        <mc:AlternateContent xmlns:mc="http://schemas.openxmlformats.org/markup-compatibility/2006" xmlns:p14="http://schemas.microsoft.com/office/powerpoint/2010/main">
          <mc:Choice Requires="p14">
            <p:contentPart p14:bwMode="auto" r:id="rId96">
              <p14:nvContentPartPr>
                <p14:cNvPr id="30" name="Ink 29">
                  <a:extLst>
                    <a:ext uri="{FF2B5EF4-FFF2-40B4-BE49-F238E27FC236}">
                      <a16:creationId xmlns:a16="http://schemas.microsoft.com/office/drawing/2014/main" id="{B8BA9FDA-5F34-A4EC-B49A-F02BBAE6E8E3}"/>
                    </a:ext>
                  </a:extLst>
                </p14:cNvPr>
                <p14:cNvContentPartPr/>
                <p14:nvPr/>
              </p14:nvContentPartPr>
              <p14:xfrm>
                <a:off x="7920870" y="6747480"/>
                <a:ext cx="360" cy="360"/>
              </p14:xfrm>
            </p:contentPart>
          </mc:Choice>
          <mc:Fallback xmlns="">
            <p:pic>
              <p:nvPicPr>
                <p:cNvPr id="30" name="Ink 29">
                  <a:extLst>
                    <a:ext uri="{FF2B5EF4-FFF2-40B4-BE49-F238E27FC236}">
                      <a16:creationId xmlns:a16="http://schemas.microsoft.com/office/drawing/2014/main" id="{B8BA9FDA-5F34-A4EC-B49A-F02BBAE6E8E3}"/>
                    </a:ext>
                  </a:extLst>
                </p:cNvPr>
                <p:cNvPicPr/>
                <p:nvPr/>
              </p:nvPicPr>
              <p:blipFill>
                <a:blip r:embed="rId7"/>
                <a:stretch>
                  <a:fillRect/>
                </a:stretch>
              </p:blipFill>
              <p:spPr>
                <a:xfrm>
                  <a:off x="7903230" y="67294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 name="Ink 30">
                  <a:extLst>
                    <a:ext uri="{FF2B5EF4-FFF2-40B4-BE49-F238E27FC236}">
                      <a16:creationId xmlns:a16="http://schemas.microsoft.com/office/drawing/2014/main" id="{3A8CE260-5C1F-3943-F138-CCED62233CC2}"/>
                    </a:ext>
                  </a:extLst>
                </p14:cNvPr>
                <p14:cNvContentPartPr/>
                <p14:nvPr/>
              </p14:nvContentPartPr>
              <p14:xfrm>
                <a:off x="7928430" y="6728400"/>
                <a:ext cx="360" cy="360"/>
              </p14:xfrm>
            </p:contentPart>
          </mc:Choice>
          <mc:Fallback xmlns="">
            <p:pic>
              <p:nvPicPr>
                <p:cNvPr id="31" name="Ink 30">
                  <a:extLst>
                    <a:ext uri="{FF2B5EF4-FFF2-40B4-BE49-F238E27FC236}">
                      <a16:creationId xmlns:a16="http://schemas.microsoft.com/office/drawing/2014/main" id="{3A8CE260-5C1F-3943-F138-CCED62233CC2}"/>
                    </a:ext>
                  </a:extLst>
                </p:cNvPr>
                <p:cNvPicPr/>
                <p:nvPr/>
              </p:nvPicPr>
              <p:blipFill>
                <a:blip r:embed="rId7"/>
                <a:stretch>
                  <a:fillRect/>
                </a:stretch>
              </p:blipFill>
              <p:spPr>
                <a:xfrm>
                  <a:off x="7910790" y="67104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9" name="Ink 48">
                  <a:extLst>
                    <a:ext uri="{FF2B5EF4-FFF2-40B4-BE49-F238E27FC236}">
                      <a16:creationId xmlns:a16="http://schemas.microsoft.com/office/drawing/2014/main" id="{9082AB5B-F854-CDE0-4EA6-487F6DDFC663}"/>
                    </a:ext>
                  </a:extLst>
                </p14:cNvPr>
                <p14:cNvContentPartPr/>
                <p14:nvPr/>
              </p14:nvContentPartPr>
              <p14:xfrm>
                <a:off x="8019870" y="6770160"/>
                <a:ext cx="360" cy="360"/>
              </p14:xfrm>
            </p:contentPart>
          </mc:Choice>
          <mc:Fallback xmlns="">
            <p:pic>
              <p:nvPicPr>
                <p:cNvPr id="49" name="Ink 48">
                  <a:extLst>
                    <a:ext uri="{FF2B5EF4-FFF2-40B4-BE49-F238E27FC236}">
                      <a16:creationId xmlns:a16="http://schemas.microsoft.com/office/drawing/2014/main" id="{9082AB5B-F854-CDE0-4EA6-487F6DDFC663}"/>
                    </a:ext>
                  </a:extLst>
                </p:cNvPr>
                <p:cNvPicPr/>
                <p:nvPr/>
              </p:nvPicPr>
              <p:blipFill>
                <a:blip r:embed="rId7"/>
                <a:stretch>
                  <a:fillRect/>
                </a:stretch>
              </p:blipFill>
              <p:spPr>
                <a:xfrm>
                  <a:off x="8002230" y="67525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Ink 50">
                  <a:extLst>
                    <a:ext uri="{FF2B5EF4-FFF2-40B4-BE49-F238E27FC236}">
                      <a16:creationId xmlns:a16="http://schemas.microsoft.com/office/drawing/2014/main" id="{AFC45FAC-9D43-C81F-D139-D687E29EC346}"/>
                    </a:ext>
                  </a:extLst>
                </p14:cNvPr>
                <p14:cNvContentPartPr/>
                <p14:nvPr/>
              </p14:nvContentPartPr>
              <p14:xfrm>
                <a:off x="8126790" y="6774120"/>
                <a:ext cx="360" cy="360"/>
              </p14:xfrm>
            </p:contentPart>
          </mc:Choice>
          <mc:Fallback xmlns="">
            <p:pic>
              <p:nvPicPr>
                <p:cNvPr id="51" name="Ink 50">
                  <a:extLst>
                    <a:ext uri="{FF2B5EF4-FFF2-40B4-BE49-F238E27FC236}">
                      <a16:creationId xmlns:a16="http://schemas.microsoft.com/office/drawing/2014/main" id="{AFC45FAC-9D43-C81F-D139-D687E29EC346}"/>
                    </a:ext>
                  </a:extLst>
                </p:cNvPr>
                <p:cNvPicPr/>
                <p:nvPr/>
              </p:nvPicPr>
              <p:blipFill>
                <a:blip r:embed="rId7"/>
                <a:stretch>
                  <a:fillRect/>
                </a:stretch>
              </p:blipFill>
              <p:spPr>
                <a:xfrm>
                  <a:off x="8108790" y="67561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Ink 52">
                  <a:extLst>
                    <a:ext uri="{FF2B5EF4-FFF2-40B4-BE49-F238E27FC236}">
                      <a16:creationId xmlns:a16="http://schemas.microsoft.com/office/drawing/2014/main" id="{EED30843-9B43-C992-108A-E1EB4815E6EC}"/>
                    </a:ext>
                  </a:extLst>
                </p14:cNvPr>
                <p14:cNvContentPartPr/>
                <p14:nvPr/>
              </p14:nvContentPartPr>
              <p14:xfrm>
                <a:off x="8141910" y="6781680"/>
                <a:ext cx="360" cy="360"/>
              </p14:xfrm>
            </p:contentPart>
          </mc:Choice>
          <mc:Fallback xmlns="">
            <p:pic>
              <p:nvPicPr>
                <p:cNvPr id="53" name="Ink 52">
                  <a:extLst>
                    <a:ext uri="{FF2B5EF4-FFF2-40B4-BE49-F238E27FC236}">
                      <a16:creationId xmlns:a16="http://schemas.microsoft.com/office/drawing/2014/main" id="{EED30843-9B43-C992-108A-E1EB4815E6EC}"/>
                    </a:ext>
                  </a:extLst>
                </p:cNvPr>
                <p:cNvPicPr/>
                <p:nvPr/>
              </p:nvPicPr>
              <p:blipFill>
                <a:blip r:embed="rId7"/>
                <a:stretch>
                  <a:fillRect/>
                </a:stretch>
              </p:blipFill>
              <p:spPr>
                <a:xfrm>
                  <a:off x="8123910" y="67640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 name="Ink 53">
                  <a:extLst>
                    <a:ext uri="{FF2B5EF4-FFF2-40B4-BE49-F238E27FC236}">
                      <a16:creationId xmlns:a16="http://schemas.microsoft.com/office/drawing/2014/main" id="{9A7E566E-BED2-DB05-EEE5-296329EEB5EB}"/>
                    </a:ext>
                  </a:extLst>
                </p14:cNvPr>
                <p14:cNvContentPartPr/>
                <p14:nvPr/>
              </p14:nvContentPartPr>
              <p14:xfrm>
                <a:off x="8126790" y="6796800"/>
                <a:ext cx="360" cy="360"/>
              </p14:xfrm>
            </p:contentPart>
          </mc:Choice>
          <mc:Fallback xmlns="">
            <p:pic>
              <p:nvPicPr>
                <p:cNvPr id="54" name="Ink 53">
                  <a:extLst>
                    <a:ext uri="{FF2B5EF4-FFF2-40B4-BE49-F238E27FC236}">
                      <a16:creationId xmlns:a16="http://schemas.microsoft.com/office/drawing/2014/main" id="{9A7E566E-BED2-DB05-EEE5-296329EEB5EB}"/>
                    </a:ext>
                  </a:extLst>
                </p:cNvPr>
                <p:cNvPicPr/>
                <p:nvPr/>
              </p:nvPicPr>
              <p:blipFill>
                <a:blip r:embed="rId7"/>
                <a:stretch>
                  <a:fillRect/>
                </a:stretch>
              </p:blipFill>
              <p:spPr>
                <a:xfrm>
                  <a:off x="8108790" y="6779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0175DE6C-BB3F-1758-DE7B-47A5817D9104}"/>
                    </a:ext>
                  </a:extLst>
                </p14:cNvPr>
                <p14:cNvContentPartPr/>
                <p14:nvPr/>
              </p14:nvContentPartPr>
              <p14:xfrm>
                <a:off x="8122830" y="6808320"/>
                <a:ext cx="360" cy="360"/>
              </p14:xfrm>
            </p:contentPart>
          </mc:Choice>
          <mc:Fallback xmlns="">
            <p:pic>
              <p:nvPicPr>
                <p:cNvPr id="55" name="Ink 54">
                  <a:extLst>
                    <a:ext uri="{FF2B5EF4-FFF2-40B4-BE49-F238E27FC236}">
                      <a16:creationId xmlns:a16="http://schemas.microsoft.com/office/drawing/2014/main" id="{0175DE6C-BB3F-1758-DE7B-47A5817D9104}"/>
                    </a:ext>
                  </a:extLst>
                </p:cNvPr>
                <p:cNvPicPr/>
                <p:nvPr/>
              </p:nvPicPr>
              <p:blipFill>
                <a:blip r:embed="rId7"/>
                <a:stretch>
                  <a:fillRect/>
                </a:stretch>
              </p:blipFill>
              <p:spPr>
                <a:xfrm>
                  <a:off x="8104830" y="67906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17A1D13-9C57-0F4F-ED05-4F14E2781416}"/>
                    </a:ext>
                  </a:extLst>
                </p14:cNvPr>
                <p14:cNvContentPartPr/>
                <p14:nvPr/>
              </p14:nvContentPartPr>
              <p14:xfrm>
                <a:off x="8089720" y="6748520"/>
                <a:ext cx="38880" cy="360"/>
              </p14:xfrm>
            </p:contentPart>
          </mc:Choice>
          <mc:Fallback xmlns="">
            <p:pic>
              <p:nvPicPr>
                <p:cNvPr id="113" name="Ink 112">
                  <a:extLst>
                    <a:ext uri="{FF2B5EF4-FFF2-40B4-BE49-F238E27FC236}">
                      <a16:creationId xmlns:a16="http://schemas.microsoft.com/office/drawing/2014/main" id="{C17A1D13-9C57-0F4F-ED05-4F14E2781416}"/>
                    </a:ext>
                  </a:extLst>
                </p:cNvPr>
                <p:cNvPicPr/>
                <p:nvPr/>
              </p:nvPicPr>
              <p:blipFill>
                <a:blip r:embed="rId104"/>
                <a:stretch>
                  <a:fillRect/>
                </a:stretch>
              </p:blipFill>
              <p:spPr>
                <a:xfrm>
                  <a:off x="8080720" y="6739880"/>
                  <a:ext cx="5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4" name="Ink 113">
                  <a:extLst>
                    <a:ext uri="{FF2B5EF4-FFF2-40B4-BE49-F238E27FC236}">
                      <a16:creationId xmlns:a16="http://schemas.microsoft.com/office/drawing/2014/main" id="{7AE7F759-C6C1-AA8E-071F-B3757498D718}"/>
                    </a:ext>
                  </a:extLst>
                </p14:cNvPr>
                <p14:cNvContentPartPr/>
                <p14:nvPr/>
              </p14:nvContentPartPr>
              <p14:xfrm>
                <a:off x="8147680" y="6659600"/>
                <a:ext cx="1080" cy="69120"/>
              </p14:xfrm>
            </p:contentPart>
          </mc:Choice>
          <mc:Fallback xmlns="">
            <p:pic>
              <p:nvPicPr>
                <p:cNvPr id="114" name="Ink 113">
                  <a:extLst>
                    <a:ext uri="{FF2B5EF4-FFF2-40B4-BE49-F238E27FC236}">
                      <a16:creationId xmlns:a16="http://schemas.microsoft.com/office/drawing/2014/main" id="{7AE7F759-C6C1-AA8E-071F-B3757498D718}"/>
                    </a:ext>
                  </a:extLst>
                </p:cNvPr>
                <p:cNvPicPr/>
                <p:nvPr/>
              </p:nvPicPr>
              <p:blipFill>
                <a:blip r:embed="rId78"/>
                <a:stretch>
                  <a:fillRect/>
                </a:stretch>
              </p:blipFill>
              <p:spPr>
                <a:xfrm>
                  <a:off x="8138680" y="6650960"/>
                  <a:ext cx="18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Ink 114">
                  <a:extLst>
                    <a:ext uri="{FF2B5EF4-FFF2-40B4-BE49-F238E27FC236}">
                      <a16:creationId xmlns:a16="http://schemas.microsoft.com/office/drawing/2014/main" id="{6BEE7B85-8272-C5C6-079F-26C25147DEDA}"/>
                    </a:ext>
                  </a:extLst>
                </p14:cNvPr>
                <p14:cNvContentPartPr/>
                <p14:nvPr/>
              </p14:nvContentPartPr>
              <p14:xfrm>
                <a:off x="8147680" y="6657080"/>
                <a:ext cx="21240" cy="124920"/>
              </p14:xfrm>
            </p:contentPart>
          </mc:Choice>
          <mc:Fallback xmlns="">
            <p:pic>
              <p:nvPicPr>
                <p:cNvPr id="115" name="Ink 114">
                  <a:extLst>
                    <a:ext uri="{FF2B5EF4-FFF2-40B4-BE49-F238E27FC236}">
                      <a16:creationId xmlns:a16="http://schemas.microsoft.com/office/drawing/2014/main" id="{6BEE7B85-8272-C5C6-079F-26C25147DEDA}"/>
                    </a:ext>
                  </a:extLst>
                </p:cNvPr>
                <p:cNvPicPr/>
                <p:nvPr/>
              </p:nvPicPr>
              <p:blipFill>
                <a:blip r:embed="rId107"/>
                <a:stretch>
                  <a:fillRect/>
                </a:stretch>
              </p:blipFill>
              <p:spPr>
                <a:xfrm>
                  <a:off x="8139040" y="6648440"/>
                  <a:ext cx="3888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17" name="Ink 116">
                <a:extLst>
                  <a:ext uri="{FF2B5EF4-FFF2-40B4-BE49-F238E27FC236}">
                    <a16:creationId xmlns:a16="http://schemas.microsoft.com/office/drawing/2014/main" id="{BD55AAA2-8883-0162-6ED5-D4EE7E67A1F2}"/>
                  </a:ext>
                </a:extLst>
              </p14:cNvPr>
              <p14:cNvContentPartPr/>
              <p14:nvPr/>
            </p14:nvContentPartPr>
            <p14:xfrm>
              <a:off x="8986480" y="6735920"/>
              <a:ext cx="28440" cy="22320"/>
            </p14:xfrm>
          </p:contentPart>
        </mc:Choice>
        <mc:Fallback xmlns="">
          <p:pic>
            <p:nvPicPr>
              <p:cNvPr id="117" name="Ink 116">
                <a:extLst>
                  <a:ext uri="{FF2B5EF4-FFF2-40B4-BE49-F238E27FC236}">
                    <a16:creationId xmlns:a16="http://schemas.microsoft.com/office/drawing/2014/main" id="{BD55AAA2-8883-0162-6ED5-D4EE7E67A1F2}"/>
                  </a:ext>
                </a:extLst>
              </p:cNvPr>
              <p:cNvPicPr/>
              <p:nvPr/>
            </p:nvPicPr>
            <p:blipFill>
              <a:blip r:embed="rId109"/>
              <a:stretch>
                <a:fillRect/>
              </a:stretch>
            </p:blipFill>
            <p:spPr>
              <a:xfrm>
                <a:off x="8977480" y="6726920"/>
                <a:ext cx="46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Ink 117">
                <a:extLst>
                  <a:ext uri="{FF2B5EF4-FFF2-40B4-BE49-F238E27FC236}">
                    <a16:creationId xmlns:a16="http://schemas.microsoft.com/office/drawing/2014/main" id="{8DE8EE9D-2468-F963-B514-57A8C8C4979E}"/>
                  </a:ext>
                </a:extLst>
              </p14:cNvPr>
              <p14:cNvContentPartPr/>
              <p14:nvPr/>
            </p14:nvContentPartPr>
            <p14:xfrm>
              <a:off x="9338787" y="1396880"/>
              <a:ext cx="781560" cy="25560"/>
            </p14:xfrm>
          </p:contentPart>
        </mc:Choice>
        <mc:Fallback xmlns="">
          <p:pic>
            <p:nvPicPr>
              <p:cNvPr id="118" name="Ink 117">
                <a:extLst>
                  <a:ext uri="{FF2B5EF4-FFF2-40B4-BE49-F238E27FC236}">
                    <a16:creationId xmlns:a16="http://schemas.microsoft.com/office/drawing/2014/main" id="{8DE8EE9D-2468-F963-B514-57A8C8C4979E}"/>
                  </a:ext>
                </a:extLst>
              </p:cNvPr>
              <p:cNvPicPr/>
              <p:nvPr/>
            </p:nvPicPr>
            <p:blipFill>
              <a:blip r:embed="rId111"/>
              <a:stretch>
                <a:fillRect/>
              </a:stretch>
            </p:blipFill>
            <p:spPr>
              <a:xfrm>
                <a:off x="9284787" y="1288880"/>
                <a:ext cx="889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id="{910C3CA0-AC15-AABF-32B3-01165104C8B6}"/>
                  </a:ext>
                </a:extLst>
              </p14:cNvPr>
              <p14:cNvContentPartPr/>
              <p14:nvPr/>
            </p14:nvContentPartPr>
            <p14:xfrm>
              <a:off x="9288027" y="1464560"/>
              <a:ext cx="747360" cy="68760"/>
            </p14:xfrm>
          </p:contentPart>
        </mc:Choice>
        <mc:Fallback xmlns="">
          <p:pic>
            <p:nvPicPr>
              <p:cNvPr id="119" name="Ink 118">
                <a:extLst>
                  <a:ext uri="{FF2B5EF4-FFF2-40B4-BE49-F238E27FC236}">
                    <a16:creationId xmlns:a16="http://schemas.microsoft.com/office/drawing/2014/main" id="{910C3CA0-AC15-AABF-32B3-01165104C8B6}"/>
                  </a:ext>
                </a:extLst>
              </p:cNvPr>
              <p:cNvPicPr/>
              <p:nvPr/>
            </p:nvPicPr>
            <p:blipFill>
              <a:blip r:embed="rId113"/>
              <a:stretch>
                <a:fillRect/>
              </a:stretch>
            </p:blipFill>
            <p:spPr>
              <a:xfrm>
                <a:off x="9234027" y="1356560"/>
                <a:ext cx="8550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id="{CAB99FE7-DE1A-A902-02BF-2FF8A33FE13E}"/>
                  </a:ext>
                </a:extLst>
              </p14:cNvPr>
              <p14:cNvContentPartPr/>
              <p14:nvPr/>
            </p14:nvContentPartPr>
            <p14:xfrm>
              <a:off x="9372267" y="1422440"/>
              <a:ext cx="805680" cy="101160"/>
            </p14:xfrm>
          </p:contentPart>
        </mc:Choice>
        <mc:Fallback xmlns="">
          <p:pic>
            <p:nvPicPr>
              <p:cNvPr id="120" name="Ink 119">
                <a:extLst>
                  <a:ext uri="{FF2B5EF4-FFF2-40B4-BE49-F238E27FC236}">
                    <a16:creationId xmlns:a16="http://schemas.microsoft.com/office/drawing/2014/main" id="{CAB99FE7-DE1A-A902-02BF-2FF8A33FE13E}"/>
                  </a:ext>
                </a:extLst>
              </p:cNvPr>
              <p:cNvPicPr/>
              <p:nvPr/>
            </p:nvPicPr>
            <p:blipFill>
              <a:blip r:embed="rId115"/>
              <a:stretch>
                <a:fillRect/>
              </a:stretch>
            </p:blipFill>
            <p:spPr>
              <a:xfrm>
                <a:off x="9318627" y="1314440"/>
                <a:ext cx="913320" cy="316800"/>
              </a:xfrm>
              <a:prstGeom prst="rect">
                <a:avLst/>
              </a:prstGeom>
            </p:spPr>
          </p:pic>
        </mc:Fallback>
      </mc:AlternateContent>
    </p:spTree>
    <p:extLst>
      <p:ext uri="{BB962C8B-B14F-4D97-AF65-F5344CB8AC3E}">
        <p14:creationId xmlns:p14="http://schemas.microsoft.com/office/powerpoint/2010/main" val="775645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1339-F51E-6D1F-BDF0-3E91B2AEDF65}"/>
              </a:ext>
            </a:extLst>
          </p:cNvPr>
          <p:cNvSpPr>
            <a:spLocks noGrp="1"/>
          </p:cNvSpPr>
          <p:nvPr>
            <p:ph type="title"/>
          </p:nvPr>
        </p:nvSpPr>
        <p:spPr>
          <a:xfrm>
            <a:off x="3279140" y="2435225"/>
            <a:ext cx="5996940" cy="1325563"/>
          </a:xfrm>
        </p:spPr>
        <p:txBody>
          <a:bodyPr>
            <a:normAutofit/>
          </a:bodyPr>
          <a:lstStyle/>
          <a:p>
            <a:r>
              <a:rPr lang="en-US" sz="8800" dirty="0"/>
              <a:t>Thank you !</a:t>
            </a:r>
          </a:p>
        </p:txBody>
      </p:sp>
    </p:spTree>
    <p:extLst>
      <p:ext uri="{BB962C8B-B14F-4D97-AF65-F5344CB8AC3E}">
        <p14:creationId xmlns:p14="http://schemas.microsoft.com/office/powerpoint/2010/main" val="396910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8FBC4B-A679-5D6B-8B02-27CBEDCA4FB5}"/>
              </a:ext>
            </a:extLst>
          </p:cNvPr>
          <p:cNvPicPr>
            <a:picLocks noChangeAspect="1"/>
          </p:cNvPicPr>
          <p:nvPr/>
        </p:nvPicPr>
        <p:blipFill>
          <a:blip r:embed="rId2"/>
          <a:stretch>
            <a:fillRect/>
          </a:stretch>
        </p:blipFill>
        <p:spPr>
          <a:xfrm>
            <a:off x="1643188" y="3132665"/>
            <a:ext cx="8481903" cy="3135225"/>
          </a:xfrm>
          <a:prstGeom prst="rect">
            <a:avLst/>
          </a:prstGeom>
        </p:spPr>
      </p:pic>
      <p:pic>
        <p:nvPicPr>
          <p:cNvPr id="7" name="Picture 6">
            <a:extLst>
              <a:ext uri="{FF2B5EF4-FFF2-40B4-BE49-F238E27FC236}">
                <a16:creationId xmlns:a16="http://schemas.microsoft.com/office/drawing/2014/main" id="{3AE18852-DC60-89B6-B6C8-257D59232F3A}"/>
              </a:ext>
            </a:extLst>
          </p:cNvPr>
          <p:cNvPicPr>
            <a:picLocks noChangeAspect="1"/>
          </p:cNvPicPr>
          <p:nvPr/>
        </p:nvPicPr>
        <p:blipFill>
          <a:blip r:embed="rId3"/>
          <a:stretch>
            <a:fillRect/>
          </a:stretch>
        </p:blipFill>
        <p:spPr>
          <a:xfrm>
            <a:off x="500026" y="384682"/>
            <a:ext cx="523948" cy="314369"/>
          </a:xfrm>
          <a:prstGeom prst="rect">
            <a:avLst/>
          </a:prstGeom>
        </p:spPr>
      </p:pic>
      <p:pic>
        <p:nvPicPr>
          <p:cNvPr id="9" name="Picture 8">
            <a:extLst>
              <a:ext uri="{FF2B5EF4-FFF2-40B4-BE49-F238E27FC236}">
                <a16:creationId xmlns:a16="http://schemas.microsoft.com/office/drawing/2014/main" id="{AA0AA928-A9B2-E195-F760-870724E51B67}"/>
              </a:ext>
            </a:extLst>
          </p:cNvPr>
          <p:cNvPicPr>
            <a:picLocks noChangeAspect="1"/>
          </p:cNvPicPr>
          <p:nvPr/>
        </p:nvPicPr>
        <p:blipFill>
          <a:blip r:embed="rId4"/>
          <a:stretch>
            <a:fillRect/>
          </a:stretch>
        </p:blipFill>
        <p:spPr>
          <a:xfrm>
            <a:off x="1023974" y="350815"/>
            <a:ext cx="3387159" cy="382683"/>
          </a:xfrm>
          <a:prstGeom prst="rect">
            <a:avLst/>
          </a:prstGeom>
        </p:spPr>
      </p:pic>
      <p:pic>
        <p:nvPicPr>
          <p:cNvPr id="11" name="Picture 10">
            <a:extLst>
              <a:ext uri="{FF2B5EF4-FFF2-40B4-BE49-F238E27FC236}">
                <a16:creationId xmlns:a16="http://schemas.microsoft.com/office/drawing/2014/main" id="{6086EC6A-0E1C-0C0E-077D-142AD0DEB22F}"/>
              </a:ext>
            </a:extLst>
          </p:cNvPr>
          <p:cNvPicPr>
            <a:picLocks noChangeAspect="1"/>
          </p:cNvPicPr>
          <p:nvPr/>
        </p:nvPicPr>
        <p:blipFill>
          <a:blip r:embed="rId5"/>
          <a:stretch>
            <a:fillRect/>
          </a:stretch>
        </p:blipFill>
        <p:spPr>
          <a:xfrm>
            <a:off x="4405293" y="293776"/>
            <a:ext cx="7286681" cy="405275"/>
          </a:xfrm>
          <a:prstGeom prst="rect">
            <a:avLst/>
          </a:prstGeom>
        </p:spPr>
      </p:pic>
      <p:pic>
        <p:nvPicPr>
          <p:cNvPr id="13" name="Picture 12">
            <a:extLst>
              <a:ext uri="{FF2B5EF4-FFF2-40B4-BE49-F238E27FC236}">
                <a16:creationId xmlns:a16="http://schemas.microsoft.com/office/drawing/2014/main" id="{C09DFA8E-A663-7ABB-DD54-8109D91A24E0}"/>
              </a:ext>
            </a:extLst>
          </p:cNvPr>
          <p:cNvPicPr>
            <a:picLocks noChangeAspect="1"/>
          </p:cNvPicPr>
          <p:nvPr/>
        </p:nvPicPr>
        <p:blipFill>
          <a:blip r:embed="rId6"/>
          <a:stretch>
            <a:fillRect/>
          </a:stretch>
        </p:blipFill>
        <p:spPr>
          <a:xfrm>
            <a:off x="500026" y="1843025"/>
            <a:ext cx="10536120" cy="885949"/>
          </a:xfrm>
          <a:prstGeom prst="rect">
            <a:avLst/>
          </a:prstGeom>
        </p:spPr>
      </p:pic>
    </p:spTree>
    <p:extLst>
      <p:ext uri="{BB962C8B-B14F-4D97-AF65-F5344CB8AC3E}">
        <p14:creationId xmlns:p14="http://schemas.microsoft.com/office/powerpoint/2010/main" val="27324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A8B9-A1D3-1912-BF82-489CDB9AE9E3}"/>
              </a:ext>
            </a:extLst>
          </p:cNvPr>
          <p:cNvSpPr>
            <a:spLocks noGrp="1"/>
          </p:cNvSpPr>
          <p:nvPr>
            <p:ph type="title"/>
          </p:nvPr>
        </p:nvSpPr>
        <p:spPr>
          <a:xfrm>
            <a:off x="3776133" y="2442104"/>
            <a:ext cx="4968966" cy="1325563"/>
          </a:xfrm>
        </p:spPr>
        <p:txBody>
          <a:bodyPr>
            <a:normAutofit/>
          </a:bodyPr>
          <a:lstStyle/>
          <a:p>
            <a:r>
              <a:rPr lang="en-US" sz="7200" dirty="0"/>
              <a:t>Regression</a:t>
            </a:r>
          </a:p>
        </p:txBody>
      </p:sp>
    </p:spTree>
    <p:extLst>
      <p:ext uri="{BB962C8B-B14F-4D97-AF65-F5344CB8AC3E}">
        <p14:creationId xmlns:p14="http://schemas.microsoft.com/office/powerpoint/2010/main" val="4095238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otalTime>150</TotalTime>
  <Words>1856</Words>
  <Application>Microsoft Office PowerPoint</Application>
  <PresentationFormat>Widescreen</PresentationFormat>
  <Paragraphs>260</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Aptos</vt:lpstr>
      <vt:lpstr>Aptos Display</vt:lpstr>
      <vt:lpstr>Arial</vt:lpstr>
      <vt:lpstr>Raleway</vt:lpstr>
      <vt:lpstr>Wingdings</vt:lpstr>
      <vt:lpstr>Office Theme</vt:lpstr>
      <vt:lpstr>Bazele inteligenței artificiale</vt:lpstr>
      <vt:lpstr>PowerPoint Presentation</vt:lpstr>
      <vt:lpstr>Content</vt:lpstr>
      <vt:lpstr>1) k-Nearest neighbors</vt:lpstr>
      <vt:lpstr>Classification</vt:lpstr>
      <vt:lpstr>PowerPoint Presentation</vt:lpstr>
      <vt:lpstr>PowerPoint Presentation</vt:lpstr>
      <vt:lpstr>PowerPoint Presentation</vt:lpstr>
      <vt:lpstr>Regression</vt:lpstr>
      <vt:lpstr>PowerPoint Presentation</vt:lpstr>
      <vt:lpstr>PowerPoint Presentation</vt:lpstr>
      <vt:lpstr>PowerPoint Presentation</vt:lpstr>
      <vt:lpstr>PowerPoint Presentation</vt:lpstr>
      <vt:lpstr>Code part</vt:lpstr>
      <vt:lpstr>PowerPoint Presentation</vt:lpstr>
      <vt:lpstr>PowerPoint Presentation</vt:lpstr>
      <vt:lpstr>2) Linear SVM classification</vt:lpstr>
      <vt:lpstr>PowerPoint Presentation</vt:lpstr>
      <vt:lpstr>PowerPoint Presentation</vt:lpstr>
      <vt:lpstr>PowerPoint Presentation</vt:lpstr>
      <vt:lpstr>PowerPoint Presentation</vt:lpstr>
      <vt:lpstr>PowerPoint Presentation</vt:lpstr>
      <vt:lpstr>Optional – explaining the math behind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part</vt:lpstr>
      <vt:lpstr>PowerPoint Presentation</vt:lpstr>
      <vt:lpstr>PowerPoint Presentation</vt:lpstr>
      <vt:lpstr>PowerPoint Presentation</vt:lpstr>
      <vt:lpstr>3) Nonlinear SVM classification</vt:lpstr>
      <vt:lpstr>PowerPoint Presentation</vt:lpstr>
      <vt:lpstr>PowerPoint Presentation</vt:lpstr>
      <vt:lpstr>Code part</vt:lpstr>
      <vt:lpstr>PowerPoint Presentation</vt:lpstr>
      <vt:lpstr>PowerPoint Presentation</vt:lpstr>
      <vt:lpstr>….or alternatively using the kernel trick…</vt:lpstr>
      <vt:lpstr>…or using more sophisticated kernels…</vt:lpstr>
      <vt:lpstr>What is kernel trick?</vt:lpstr>
      <vt:lpstr>4) SVM regression</vt:lpstr>
      <vt:lpstr>PowerPoint Presentation</vt:lpstr>
      <vt:lpstr>PowerPoint Presentation</vt:lpstr>
      <vt:lpstr>PowerPoint Presentation</vt:lpstr>
      <vt:lpstr>PowerPoint Presentation</vt:lpstr>
      <vt:lpstr>Code part</vt:lpstr>
      <vt:lpstr>PowerPoint Presentation</vt:lpstr>
      <vt:lpstr>PowerPoint Presentation</vt:lpstr>
      <vt:lpstr>PowerPoint Presentation</vt:lpstr>
      <vt:lpstr>Exercises</vt:lpstr>
      <vt:lpstr>PowerPoint Presentation</vt:lpstr>
      <vt:lpstr>Solutions</vt:lpstr>
      <vt:lpstr>PowerPoint Presentation</vt:lpstr>
      <vt:lpstr>…or if we introduce a bit noise in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evosoft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Grigore Atimut, Ionut Orlando (ADV D EU RO IFA AI DN)</dc:creator>
  <cp:lastModifiedBy>ionut grigore</cp:lastModifiedBy>
  <cp:revision>69</cp:revision>
  <dcterms:created xsi:type="dcterms:W3CDTF">2024-10-01T10:20:11Z</dcterms:created>
  <dcterms:modified xsi:type="dcterms:W3CDTF">2025-10-08T11:01:30Z</dcterms:modified>
</cp:coreProperties>
</file>